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73"/>
  </p:notesMasterIdLst>
  <p:sldIdLst>
    <p:sldId id="256" r:id="rId2"/>
    <p:sldId id="257" r:id="rId3"/>
    <p:sldId id="260" r:id="rId4"/>
    <p:sldId id="258" r:id="rId5"/>
    <p:sldId id="261" r:id="rId6"/>
    <p:sldId id="265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62" r:id="rId17"/>
    <p:sldId id="276" r:id="rId18"/>
    <p:sldId id="277" r:id="rId19"/>
    <p:sldId id="278" r:id="rId20"/>
    <p:sldId id="279" r:id="rId21"/>
    <p:sldId id="280" r:id="rId22"/>
    <p:sldId id="282" r:id="rId23"/>
    <p:sldId id="281" r:id="rId24"/>
    <p:sldId id="263" r:id="rId25"/>
    <p:sldId id="283" r:id="rId26"/>
    <p:sldId id="284" r:id="rId27"/>
    <p:sldId id="285" r:id="rId28"/>
    <p:sldId id="286" r:id="rId29"/>
    <p:sldId id="288" r:id="rId30"/>
    <p:sldId id="287" r:id="rId31"/>
    <p:sldId id="289" r:id="rId32"/>
    <p:sldId id="290" r:id="rId33"/>
    <p:sldId id="296" r:id="rId34"/>
    <p:sldId id="291" r:id="rId35"/>
    <p:sldId id="297" r:id="rId36"/>
    <p:sldId id="292" r:id="rId37"/>
    <p:sldId id="293" r:id="rId38"/>
    <p:sldId id="294" r:id="rId39"/>
    <p:sldId id="298" r:id="rId40"/>
    <p:sldId id="333" r:id="rId41"/>
    <p:sldId id="303" r:id="rId42"/>
    <p:sldId id="300" r:id="rId43"/>
    <p:sldId id="301" r:id="rId44"/>
    <p:sldId id="302" r:id="rId45"/>
    <p:sldId id="304" r:id="rId46"/>
    <p:sldId id="305" r:id="rId47"/>
    <p:sldId id="308" r:id="rId48"/>
    <p:sldId id="307" r:id="rId49"/>
    <p:sldId id="309" r:id="rId50"/>
    <p:sldId id="306" r:id="rId51"/>
    <p:sldId id="332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9" r:id="rId61"/>
    <p:sldId id="320" r:id="rId62"/>
    <p:sldId id="321" r:id="rId63"/>
    <p:sldId id="318" r:id="rId64"/>
    <p:sldId id="322" r:id="rId65"/>
    <p:sldId id="327" r:id="rId66"/>
    <p:sldId id="325" r:id="rId67"/>
    <p:sldId id="326" r:id="rId68"/>
    <p:sldId id="324" r:id="rId69"/>
    <p:sldId id="331" r:id="rId70"/>
    <p:sldId id="328" r:id="rId71"/>
    <p:sldId id="329" r:id="rId7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ain Posavljak" initials="SP" lastIdx="1" clrIdx="0">
    <p:extLst>
      <p:ext uri="{19B8F6BF-5375-455C-9EA6-DF929625EA0E}">
        <p15:presenceInfo xmlns:p15="http://schemas.microsoft.com/office/powerpoint/2012/main" userId="Strain Posavlj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19.wmf"/><Relationship Id="rId6" Type="http://schemas.openxmlformats.org/officeDocument/2006/relationships/image" Target="../media/image41.wmf"/><Relationship Id="rId5" Type="http://schemas.openxmlformats.org/officeDocument/2006/relationships/image" Target="../media/image37.wmf"/><Relationship Id="rId4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1.wmf"/><Relationship Id="rId1" Type="http://schemas.openxmlformats.org/officeDocument/2006/relationships/image" Target="../media/image42.wmf"/><Relationship Id="rId4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24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73.wmf"/><Relationship Id="rId1" Type="http://schemas.openxmlformats.org/officeDocument/2006/relationships/image" Target="../media/image71.wmf"/><Relationship Id="rId4" Type="http://schemas.openxmlformats.org/officeDocument/2006/relationships/image" Target="../media/image2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8.wmf"/><Relationship Id="rId7" Type="http://schemas.openxmlformats.org/officeDocument/2006/relationships/image" Target="../media/image81.wmf"/><Relationship Id="rId2" Type="http://schemas.openxmlformats.org/officeDocument/2006/relationships/image" Target="../media/image77.wmf"/><Relationship Id="rId1" Type="http://schemas.openxmlformats.org/officeDocument/2006/relationships/image" Target="../media/image70.wmf"/><Relationship Id="rId6" Type="http://schemas.openxmlformats.org/officeDocument/2006/relationships/image" Target="../media/image80.wmf"/><Relationship Id="rId5" Type="http://schemas.openxmlformats.org/officeDocument/2006/relationships/image" Target="../media/image24.wmf"/><Relationship Id="rId10" Type="http://schemas.openxmlformats.org/officeDocument/2006/relationships/image" Target="../media/image83.wmf"/><Relationship Id="rId4" Type="http://schemas.openxmlformats.org/officeDocument/2006/relationships/image" Target="../media/image79.wmf"/><Relationship Id="rId9" Type="http://schemas.openxmlformats.org/officeDocument/2006/relationships/image" Target="../media/image8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0.wmf"/><Relationship Id="rId5" Type="http://schemas.openxmlformats.org/officeDocument/2006/relationships/image" Target="../media/image81.wmf"/><Relationship Id="rId4" Type="http://schemas.openxmlformats.org/officeDocument/2006/relationships/image" Target="../media/image2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24.wmf"/><Relationship Id="rId1" Type="http://schemas.openxmlformats.org/officeDocument/2006/relationships/image" Target="../media/image86.wmf"/><Relationship Id="rId4" Type="http://schemas.openxmlformats.org/officeDocument/2006/relationships/image" Target="../media/image88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7.wmf"/><Relationship Id="rId1" Type="http://schemas.openxmlformats.org/officeDocument/2006/relationships/image" Target="../media/image89.wmf"/><Relationship Id="rId4" Type="http://schemas.openxmlformats.org/officeDocument/2006/relationships/image" Target="../media/image91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81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7" Type="http://schemas.openxmlformats.org/officeDocument/2006/relationships/image" Target="../media/image100.wmf"/><Relationship Id="rId2" Type="http://schemas.openxmlformats.org/officeDocument/2006/relationships/image" Target="../media/image96.wmf"/><Relationship Id="rId1" Type="http://schemas.openxmlformats.org/officeDocument/2006/relationships/image" Target="../media/image93.wmf"/><Relationship Id="rId6" Type="http://schemas.openxmlformats.org/officeDocument/2006/relationships/image" Target="../media/image82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82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09.wmf"/><Relationship Id="rId5" Type="http://schemas.openxmlformats.org/officeDocument/2006/relationships/image" Target="../media/image24.wmf"/><Relationship Id="rId4" Type="http://schemas.openxmlformats.org/officeDocument/2006/relationships/image" Target="../media/image82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7" Type="http://schemas.openxmlformats.org/officeDocument/2006/relationships/image" Target="../media/image115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24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8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12" Type="http://schemas.openxmlformats.org/officeDocument/2006/relationships/image" Target="../media/image127.wmf"/><Relationship Id="rId2" Type="http://schemas.openxmlformats.org/officeDocument/2006/relationships/image" Target="../media/image119.wmf"/><Relationship Id="rId1" Type="http://schemas.openxmlformats.org/officeDocument/2006/relationships/image" Target="../media/image93.wmf"/><Relationship Id="rId6" Type="http://schemas.openxmlformats.org/officeDocument/2006/relationships/image" Target="../media/image123.wmf"/><Relationship Id="rId11" Type="http://schemas.openxmlformats.org/officeDocument/2006/relationships/image" Target="../media/image126.wmf"/><Relationship Id="rId5" Type="http://schemas.openxmlformats.org/officeDocument/2006/relationships/image" Target="../media/image122.wmf"/><Relationship Id="rId10" Type="http://schemas.openxmlformats.org/officeDocument/2006/relationships/image" Target="../media/image24.wmf"/><Relationship Id="rId4" Type="http://schemas.openxmlformats.org/officeDocument/2006/relationships/image" Target="../media/image121.wmf"/><Relationship Id="rId9" Type="http://schemas.openxmlformats.org/officeDocument/2006/relationships/image" Target="../media/image125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6.wmf"/><Relationship Id="rId1" Type="http://schemas.openxmlformats.org/officeDocument/2006/relationships/image" Target="../media/image128.wmf"/><Relationship Id="rId4" Type="http://schemas.openxmlformats.org/officeDocument/2006/relationships/image" Target="../media/image2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4" Type="http://schemas.openxmlformats.org/officeDocument/2006/relationships/image" Target="../media/image70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4" Type="http://schemas.openxmlformats.org/officeDocument/2006/relationships/image" Target="../media/image82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Relationship Id="rId9" Type="http://schemas.openxmlformats.org/officeDocument/2006/relationships/image" Target="../media/image151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image" Target="../media/image144.wmf"/><Relationship Id="rId7" Type="http://schemas.openxmlformats.org/officeDocument/2006/relationships/image" Target="../media/image148.wmf"/><Relationship Id="rId2" Type="http://schemas.openxmlformats.org/officeDocument/2006/relationships/image" Target="../media/image143.wmf"/><Relationship Id="rId1" Type="http://schemas.openxmlformats.org/officeDocument/2006/relationships/image" Target="../media/image152.wmf"/><Relationship Id="rId6" Type="http://schemas.openxmlformats.org/officeDocument/2006/relationships/image" Target="../media/image147.wmf"/><Relationship Id="rId11" Type="http://schemas.openxmlformats.org/officeDocument/2006/relationships/image" Target="../media/image24.wmf"/><Relationship Id="rId5" Type="http://schemas.openxmlformats.org/officeDocument/2006/relationships/image" Target="../media/image146.wmf"/><Relationship Id="rId10" Type="http://schemas.openxmlformats.org/officeDocument/2006/relationships/image" Target="../media/image151.wmf"/><Relationship Id="rId4" Type="http://schemas.openxmlformats.org/officeDocument/2006/relationships/image" Target="../media/image145.wmf"/><Relationship Id="rId9" Type="http://schemas.openxmlformats.org/officeDocument/2006/relationships/image" Target="../media/image150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24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image" Target="../media/image24.wmf"/><Relationship Id="rId7" Type="http://schemas.openxmlformats.org/officeDocument/2006/relationships/image" Target="../media/image82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Relationship Id="rId9" Type="http://schemas.openxmlformats.org/officeDocument/2006/relationships/image" Target="../media/image162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82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image" Target="../media/image170.wmf"/><Relationship Id="rId3" Type="http://schemas.openxmlformats.org/officeDocument/2006/relationships/image" Target="../media/image145.wmf"/><Relationship Id="rId7" Type="http://schemas.openxmlformats.org/officeDocument/2006/relationships/image" Target="../media/image148.wmf"/><Relationship Id="rId12" Type="http://schemas.openxmlformats.org/officeDocument/2006/relationships/image" Target="../media/image169.wmf"/><Relationship Id="rId2" Type="http://schemas.openxmlformats.org/officeDocument/2006/relationships/image" Target="../media/image165.wmf"/><Relationship Id="rId16" Type="http://schemas.openxmlformats.org/officeDocument/2006/relationships/image" Target="../media/image173.wmf"/><Relationship Id="rId1" Type="http://schemas.openxmlformats.org/officeDocument/2006/relationships/image" Target="../media/image143.wmf"/><Relationship Id="rId6" Type="http://schemas.openxmlformats.org/officeDocument/2006/relationships/image" Target="../media/image151.wmf"/><Relationship Id="rId11" Type="http://schemas.openxmlformats.org/officeDocument/2006/relationships/image" Target="../media/image168.wmf"/><Relationship Id="rId5" Type="http://schemas.openxmlformats.org/officeDocument/2006/relationships/image" Target="../media/image147.wmf"/><Relationship Id="rId15" Type="http://schemas.openxmlformats.org/officeDocument/2006/relationships/image" Target="../media/image172.wmf"/><Relationship Id="rId10" Type="http://schemas.openxmlformats.org/officeDocument/2006/relationships/image" Target="../media/image167.wmf"/><Relationship Id="rId4" Type="http://schemas.openxmlformats.org/officeDocument/2006/relationships/image" Target="../media/image166.wmf"/><Relationship Id="rId9" Type="http://schemas.openxmlformats.org/officeDocument/2006/relationships/image" Target="../media/image149.wmf"/><Relationship Id="rId14" Type="http://schemas.openxmlformats.org/officeDocument/2006/relationships/image" Target="../media/image171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69.wmf"/><Relationship Id="rId18" Type="http://schemas.openxmlformats.org/officeDocument/2006/relationships/image" Target="../media/image24.wmf"/><Relationship Id="rId3" Type="http://schemas.openxmlformats.org/officeDocument/2006/relationships/image" Target="../media/image165.wmf"/><Relationship Id="rId7" Type="http://schemas.openxmlformats.org/officeDocument/2006/relationships/image" Target="../media/image151.wmf"/><Relationship Id="rId12" Type="http://schemas.openxmlformats.org/officeDocument/2006/relationships/image" Target="../media/image176.wmf"/><Relationship Id="rId17" Type="http://schemas.openxmlformats.org/officeDocument/2006/relationships/image" Target="../media/image173.wmf"/><Relationship Id="rId2" Type="http://schemas.openxmlformats.org/officeDocument/2006/relationships/image" Target="../media/image143.wmf"/><Relationship Id="rId16" Type="http://schemas.openxmlformats.org/officeDocument/2006/relationships/image" Target="../media/image172.wmf"/><Relationship Id="rId1" Type="http://schemas.openxmlformats.org/officeDocument/2006/relationships/image" Target="../media/image174.wmf"/><Relationship Id="rId6" Type="http://schemas.openxmlformats.org/officeDocument/2006/relationships/image" Target="../media/image147.wmf"/><Relationship Id="rId11" Type="http://schemas.openxmlformats.org/officeDocument/2006/relationships/image" Target="../media/image175.wmf"/><Relationship Id="rId5" Type="http://schemas.openxmlformats.org/officeDocument/2006/relationships/image" Target="../media/image166.wmf"/><Relationship Id="rId15" Type="http://schemas.openxmlformats.org/officeDocument/2006/relationships/image" Target="../media/image171.wmf"/><Relationship Id="rId10" Type="http://schemas.openxmlformats.org/officeDocument/2006/relationships/image" Target="../media/image149.wmf"/><Relationship Id="rId19" Type="http://schemas.openxmlformats.org/officeDocument/2006/relationships/image" Target="../media/image82.wmf"/><Relationship Id="rId4" Type="http://schemas.openxmlformats.org/officeDocument/2006/relationships/image" Target="../media/image145.wmf"/><Relationship Id="rId9" Type="http://schemas.openxmlformats.org/officeDocument/2006/relationships/image" Target="../media/image150.wmf"/><Relationship Id="rId14" Type="http://schemas.openxmlformats.org/officeDocument/2006/relationships/image" Target="../media/image170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77.wmf"/><Relationship Id="rId1" Type="http://schemas.openxmlformats.org/officeDocument/2006/relationships/image" Target="../media/image174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8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Relationship Id="rId6" Type="http://schemas.openxmlformats.org/officeDocument/2006/relationships/image" Target="../media/image82.wmf"/><Relationship Id="rId5" Type="http://schemas.openxmlformats.org/officeDocument/2006/relationships/image" Target="../media/image181.wmf"/><Relationship Id="rId4" Type="http://schemas.openxmlformats.org/officeDocument/2006/relationships/image" Target="../media/image24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Relationship Id="rId4" Type="http://schemas.openxmlformats.org/officeDocument/2006/relationships/image" Target="../media/image8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6.wmf"/><Relationship Id="rId1" Type="http://schemas.openxmlformats.org/officeDocument/2006/relationships/image" Target="../media/image27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21.3.2022.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21.3.2022.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21.3.2022.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21.3.2022.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21.3.2022.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21.3.2022.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21.3.2022.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21.3.2022.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21.3.2022.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21.3.2022.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21.3.2022.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21.3.2022.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21.3.2022.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4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24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29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24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38.wmf"/><Relationship Id="rId3" Type="http://schemas.openxmlformats.org/officeDocument/2006/relationships/image" Target="../media/image5.jp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24.wmf"/><Relationship Id="rId5" Type="http://schemas.openxmlformats.org/officeDocument/2006/relationships/image" Target="../media/image35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41.wmf"/><Relationship Id="rId10" Type="http://schemas.openxmlformats.org/officeDocument/2006/relationships/image" Target="../media/image24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53.bin"/><Relationship Id="rId14" Type="http://schemas.openxmlformats.org/officeDocument/2006/relationships/oleObject" Target="../embeddings/oleObject5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24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6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44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6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46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6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7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52.wmf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0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51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5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5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image" Target="../media/image67.jpe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6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9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70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9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9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2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10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7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7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10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112.bin"/><Relationship Id="rId18" Type="http://schemas.openxmlformats.org/officeDocument/2006/relationships/oleObject" Target="../embeddings/oleObject115.bin"/><Relationship Id="rId3" Type="http://schemas.openxmlformats.org/officeDocument/2006/relationships/oleObject" Target="../embeddings/oleObject107.bin"/><Relationship Id="rId21" Type="http://schemas.openxmlformats.org/officeDocument/2006/relationships/image" Target="../media/image82.wmf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24.wmf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4.bin"/><Relationship Id="rId20" Type="http://schemas.openxmlformats.org/officeDocument/2006/relationships/oleObject" Target="../embeddings/oleObject116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23" Type="http://schemas.openxmlformats.org/officeDocument/2006/relationships/image" Target="../media/image83.wmf"/><Relationship Id="rId10" Type="http://schemas.openxmlformats.org/officeDocument/2006/relationships/image" Target="../media/image79.wmf"/><Relationship Id="rId19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80.wmf"/><Relationship Id="rId22" Type="http://schemas.openxmlformats.org/officeDocument/2006/relationships/oleObject" Target="../embeddings/oleObject11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24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12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88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2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91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13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36.bin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81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95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142.bin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99.wmf"/><Relationship Id="rId17" Type="http://schemas.openxmlformats.org/officeDocument/2006/relationships/image" Target="../media/image10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4.bin"/><Relationship Id="rId1" Type="http://schemas.openxmlformats.org/officeDocument/2006/relationships/vmlDrawing" Target="../drawings/vmlDrawing39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8.bin"/><Relationship Id="rId15" Type="http://schemas.openxmlformats.org/officeDocument/2006/relationships/oleObject" Target="../embeddings/oleObject143.bin"/><Relationship Id="rId10" Type="http://schemas.openxmlformats.org/officeDocument/2006/relationships/image" Target="../media/image98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8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150.bin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1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8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57.bin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82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109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63.bin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14.wmf"/><Relationship Id="rId17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5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24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67.bin"/><Relationship Id="rId10" Type="http://schemas.openxmlformats.org/officeDocument/2006/relationships/image" Target="../media/image118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6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75.bin"/><Relationship Id="rId18" Type="http://schemas.openxmlformats.org/officeDocument/2006/relationships/image" Target="../media/image82.wmf"/><Relationship Id="rId26" Type="http://schemas.openxmlformats.org/officeDocument/2006/relationships/oleObject" Target="../embeddings/oleObject182.bin"/><Relationship Id="rId3" Type="http://schemas.openxmlformats.org/officeDocument/2006/relationships/oleObject" Target="../embeddings/oleObject170.bin"/><Relationship Id="rId21" Type="http://schemas.openxmlformats.org/officeDocument/2006/relationships/image" Target="../media/image125.wmf"/><Relationship Id="rId7" Type="http://schemas.openxmlformats.org/officeDocument/2006/relationships/oleObject" Target="../embeddings/oleObject172.bin"/><Relationship Id="rId12" Type="http://schemas.openxmlformats.org/officeDocument/2006/relationships/image" Target="../media/image122.wmf"/><Relationship Id="rId17" Type="http://schemas.openxmlformats.org/officeDocument/2006/relationships/oleObject" Target="../embeddings/oleObject177.bin"/><Relationship Id="rId25" Type="http://schemas.openxmlformats.org/officeDocument/2006/relationships/image" Target="../media/image12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4.wmf"/><Relationship Id="rId20" Type="http://schemas.openxmlformats.org/officeDocument/2006/relationships/oleObject" Target="../embeddings/oleObject179.bin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74.bin"/><Relationship Id="rId24" Type="http://schemas.openxmlformats.org/officeDocument/2006/relationships/oleObject" Target="../embeddings/oleObject181.bin"/><Relationship Id="rId5" Type="http://schemas.openxmlformats.org/officeDocument/2006/relationships/oleObject" Target="../embeddings/oleObject171.bin"/><Relationship Id="rId15" Type="http://schemas.openxmlformats.org/officeDocument/2006/relationships/oleObject" Target="../embeddings/oleObject176.bin"/><Relationship Id="rId23" Type="http://schemas.openxmlformats.org/officeDocument/2006/relationships/image" Target="../media/image24.wmf"/><Relationship Id="rId10" Type="http://schemas.openxmlformats.org/officeDocument/2006/relationships/image" Target="../media/image121.wmf"/><Relationship Id="rId19" Type="http://schemas.openxmlformats.org/officeDocument/2006/relationships/oleObject" Target="../embeddings/oleObject178.bin"/><Relationship Id="rId4" Type="http://schemas.openxmlformats.org/officeDocument/2006/relationships/image" Target="../media/image93.wmf"/><Relationship Id="rId9" Type="http://schemas.openxmlformats.org/officeDocument/2006/relationships/oleObject" Target="../embeddings/oleObject173.bin"/><Relationship Id="rId14" Type="http://schemas.openxmlformats.org/officeDocument/2006/relationships/image" Target="../media/image123.wmf"/><Relationship Id="rId22" Type="http://schemas.openxmlformats.org/officeDocument/2006/relationships/oleObject" Target="../embeddings/oleObject180.bin"/><Relationship Id="rId27" Type="http://schemas.openxmlformats.org/officeDocument/2006/relationships/image" Target="../media/image127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84.bin"/><Relationship Id="rId10" Type="http://schemas.openxmlformats.org/officeDocument/2006/relationships/image" Target="../media/image24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8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31.jpeg"/><Relationship Id="rId4" Type="http://schemas.openxmlformats.org/officeDocument/2006/relationships/image" Target="../media/image130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3" Type="http://schemas.openxmlformats.org/officeDocument/2006/relationships/image" Target="../media/image131.jpeg"/><Relationship Id="rId7" Type="http://schemas.openxmlformats.org/officeDocument/2006/relationships/image" Target="../media/image1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89.bin"/><Relationship Id="rId11" Type="http://schemas.openxmlformats.org/officeDocument/2006/relationships/image" Target="../media/image70.wmf"/><Relationship Id="rId5" Type="http://schemas.openxmlformats.org/officeDocument/2006/relationships/image" Target="../media/image132.wmf"/><Relationship Id="rId10" Type="http://schemas.openxmlformats.org/officeDocument/2006/relationships/oleObject" Target="../embeddings/oleObject191.bin"/><Relationship Id="rId4" Type="http://schemas.openxmlformats.org/officeDocument/2006/relationships/oleObject" Target="../embeddings/oleObject188.bin"/><Relationship Id="rId9" Type="http://schemas.openxmlformats.org/officeDocument/2006/relationships/image" Target="../media/image82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192.bin"/><Relationship Id="rId7" Type="http://schemas.openxmlformats.org/officeDocument/2006/relationships/oleObject" Target="../embeddings/oleObject1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35.wmf"/><Relationship Id="rId11" Type="http://schemas.openxmlformats.org/officeDocument/2006/relationships/image" Target="../media/image137.jpeg"/><Relationship Id="rId5" Type="http://schemas.openxmlformats.org/officeDocument/2006/relationships/oleObject" Target="../embeddings/oleObject193.bin"/><Relationship Id="rId10" Type="http://schemas.openxmlformats.org/officeDocument/2006/relationships/image" Target="../media/image82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9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19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40.wmf"/><Relationship Id="rId4" Type="http://schemas.openxmlformats.org/officeDocument/2006/relationships/oleObject" Target="../embeddings/oleObject197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13" Type="http://schemas.openxmlformats.org/officeDocument/2006/relationships/image" Target="../media/image147.wmf"/><Relationship Id="rId18" Type="http://schemas.openxmlformats.org/officeDocument/2006/relationships/oleObject" Target="../embeddings/oleObject205.bin"/><Relationship Id="rId3" Type="http://schemas.openxmlformats.org/officeDocument/2006/relationships/image" Target="../media/image142.jpeg"/><Relationship Id="rId21" Type="http://schemas.openxmlformats.org/officeDocument/2006/relationships/image" Target="../media/image151.wmf"/><Relationship Id="rId7" Type="http://schemas.openxmlformats.org/officeDocument/2006/relationships/image" Target="../media/image144.wmf"/><Relationship Id="rId12" Type="http://schemas.openxmlformats.org/officeDocument/2006/relationships/oleObject" Target="../embeddings/oleObject202.bin"/><Relationship Id="rId17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4.bin"/><Relationship Id="rId20" Type="http://schemas.openxmlformats.org/officeDocument/2006/relationships/oleObject" Target="../embeddings/oleObject206.bin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99.bin"/><Relationship Id="rId11" Type="http://schemas.openxmlformats.org/officeDocument/2006/relationships/image" Target="../media/image146.wmf"/><Relationship Id="rId5" Type="http://schemas.openxmlformats.org/officeDocument/2006/relationships/image" Target="../media/image143.wmf"/><Relationship Id="rId15" Type="http://schemas.openxmlformats.org/officeDocument/2006/relationships/image" Target="../media/image148.wmf"/><Relationship Id="rId10" Type="http://schemas.openxmlformats.org/officeDocument/2006/relationships/oleObject" Target="../embeddings/oleObject201.bin"/><Relationship Id="rId19" Type="http://schemas.openxmlformats.org/officeDocument/2006/relationships/image" Target="../media/image150.wmf"/><Relationship Id="rId4" Type="http://schemas.openxmlformats.org/officeDocument/2006/relationships/oleObject" Target="../embeddings/oleObject198.bin"/><Relationship Id="rId9" Type="http://schemas.openxmlformats.org/officeDocument/2006/relationships/image" Target="../media/image145.wmf"/><Relationship Id="rId14" Type="http://schemas.openxmlformats.org/officeDocument/2006/relationships/oleObject" Target="../embeddings/oleObject203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212.bin"/><Relationship Id="rId18" Type="http://schemas.openxmlformats.org/officeDocument/2006/relationships/image" Target="../media/image149.wmf"/><Relationship Id="rId3" Type="http://schemas.openxmlformats.org/officeDocument/2006/relationships/oleObject" Target="../embeddings/oleObject207.bin"/><Relationship Id="rId21" Type="http://schemas.openxmlformats.org/officeDocument/2006/relationships/oleObject" Target="../embeddings/oleObject216.bin"/><Relationship Id="rId7" Type="http://schemas.openxmlformats.org/officeDocument/2006/relationships/oleObject" Target="../embeddings/oleObject209.bin"/><Relationship Id="rId12" Type="http://schemas.openxmlformats.org/officeDocument/2006/relationships/image" Target="../media/image146.wmf"/><Relationship Id="rId17" Type="http://schemas.openxmlformats.org/officeDocument/2006/relationships/oleObject" Target="../embeddings/oleObject2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8.wmf"/><Relationship Id="rId20" Type="http://schemas.openxmlformats.org/officeDocument/2006/relationships/image" Target="../media/image150.wmf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211.bin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208.bin"/><Relationship Id="rId15" Type="http://schemas.openxmlformats.org/officeDocument/2006/relationships/oleObject" Target="../embeddings/oleObject213.bin"/><Relationship Id="rId23" Type="http://schemas.openxmlformats.org/officeDocument/2006/relationships/oleObject" Target="../embeddings/oleObject217.bin"/><Relationship Id="rId10" Type="http://schemas.openxmlformats.org/officeDocument/2006/relationships/image" Target="../media/image145.wmf"/><Relationship Id="rId19" Type="http://schemas.openxmlformats.org/officeDocument/2006/relationships/oleObject" Target="../embeddings/oleObject215.bin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210.bin"/><Relationship Id="rId14" Type="http://schemas.openxmlformats.org/officeDocument/2006/relationships/image" Target="../media/image147.wmf"/><Relationship Id="rId22" Type="http://schemas.openxmlformats.org/officeDocument/2006/relationships/image" Target="../media/image15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6.wmf"/><Relationship Id="rId9" Type="http://schemas.openxmlformats.org/officeDocument/2006/relationships/image" Target="../media/image5.jp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oleObject" Target="../embeddings/oleObject224.bin"/><Relationship Id="rId3" Type="http://schemas.openxmlformats.org/officeDocument/2006/relationships/oleObject" Target="../embeddings/oleObject218.bin"/><Relationship Id="rId7" Type="http://schemas.openxmlformats.org/officeDocument/2006/relationships/oleObject" Target="../embeddings/oleObject220.bin"/><Relationship Id="rId12" Type="http://schemas.openxmlformats.org/officeDocument/2006/relationships/oleObject" Target="../embeddings/oleObject2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6.wmf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53.wmf"/><Relationship Id="rId11" Type="http://schemas.openxmlformats.org/officeDocument/2006/relationships/oleObject" Target="../embeddings/oleObject222.bin"/><Relationship Id="rId5" Type="http://schemas.openxmlformats.org/officeDocument/2006/relationships/oleObject" Target="../embeddings/oleObject219.bin"/><Relationship Id="rId15" Type="http://schemas.openxmlformats.org/officeDocument/2006/relationships/oleObject" Target="../embeddings/oleObject225.bin"/><Relationship Id="rId10" Type="http://schemas.openxmlformats.org/officeDocument/2006/relationships/image" Target="../media/image24.wmf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221.bin"/><Relationship Id="rId14" Type="http://schemas.openxmlformats.org/officeDocument/2006/relationships/image" Target="../media/image155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159.wmf"/><Relationship Id="rId18" Type="http://schemas.openxmlformats.org/officeDocument/2006/relationships/oleObject" Target="../embeddings/oleObject234.bin"/><Relationship Id="rId3" Type="http://schemas.openxmlformats.org/officeDocument/2006/relationships/oleObject" Target="../embeddings/oleObject226.bin"/><Relationship Id="rId21" Type="http://schemas.openxmlformats.org/officeDocument/2006/relationships/oleObject" Target="../embeddings/oleObject236.bin"/><Relationship Id="rId7" Type="http://schemas.openxmlformats.org/officeDocument/2006/relationships/oleObject" Target="../embeddings/oleObject228.bin"/><Relationship Id="rId12" Type="http://schemas.openxmlformats.org/officeDocument/2006/relationships/oleObject" Target="../embeddings/oleObject231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3.bin"/><Relationship Id="rId20" Type="http://schemas.openxmlformats.org/officeDocument/2006/relationships/oleObject" Target="../embeddings/oleObject235.bin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57.wmf"/><Relationship Id="rId11" Type="http://schemas.openxmlformats.org/officeDocument/2006/relationships/oleObject" Target="../embeddings/oleObject230.bin"/><Relationship Id="rId5" Type="http://schemas.openxmlformats.org/officeDocument/2006/relationships/oleObject" Target="../embeddings/oleObject227.bin"/><Relationship Id="rId15" Type="http://schemas.openxmlformats.org/officeDocument/2006/relationships/image" Target="../media/image160.wmf"/><Relationship Id="rId10" Type="http://schemas.openxmlformats.org/officeDocument/2006/relationships/image" Target="../media/image158.wmf"/><Relationship Id="rId19" Type="http://schemas.openxmlformats.org/officeDocument/2006/relationships/image" Target="../media/image161.wmf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229.bin"/><Relationship Id="rId14" Type="http://schemas.openxmlformats.org/officeDocument/2006/relationships/oleObject" Target="../embeddings/oleObject232.bin"/><Relationship Id="rId22" Type="http://schemas.openxmlformats.org/officeDocument/2006/relationships/image" Target="../media/image162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oleObject" Target="../embeddings/oleObject237.bin"/><Relationship Id="rId7" Type="http://schemas.openxmlformats.org/officeDocument/2006/relationships/oleObject" Target="../embeddings/oleObject2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238.bin"/><Relationship Id="rId4" Type="http://schemas.openxmlformats.org/officeDocument/2006/relationships/image" Target="../media/image82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oleObject" Target="../embeddings/oleObject245.bin"/><Relationship Id="rId18" Type="http://schemas.openxmlformats.org/officeDocument/2006/relationships/image" Target="../media/image150.wmf"/><Relationship Id="rId26" Type="http://schemas.openxmlformats.org/officeDocument/2006/relationships/image" Target="../media/image169.wmf"/><Relationship Id="rId3" Type="http://schemas.openxmlformats.org/officeDocument/2006/relationships/oleObject" Target="../embeddings/oleObject240.bin"/><Relationship Id="rId21" Type="http://schemas.openxmlformats.org/officeDocument/2006/relationships/oleObject" Target="../embeddings/oleObject249.bin"/><Relationship Id="rId34" Type="http://schemas.openxmlformats.org/officeDocument/2006/relationships/image" Target="../media/image173.wmf"/><Relationship Id="rId7" Type="http://schemas.openxmlformats.org/officeDocument/2006/relationships/oleObject" Target="../embeddings/oleObject242.bin"/><Relationship Id="rId12" Type="http://schemas.openxmlformats.org/officeDocument/2006/relationships/image" Target="../media/image147.wmf"/><Relationship Id="rId17" Type="http://schemas.openxmlformats.org/officeDocument/2006/relationships/oleObject" Target="../embeddings/oleObject247.bin"/><Relationship Id="rId25" Type="http://schemas.openxmlformats.org/officeDocument/2006/relationships/oleObject" Target="../embeddings/oleObject251.bin"/><Relationship Id="rId33" Type="http://schemas.openxmlformats.org/officeDocument/2006/relationships/oleObject" Target="../embeddings/oleObject25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8.wmf"/><Relationship Id="rId20" Type="http://schemas.openxmlformats.org/officeDocument/2006/relationships/image" Target="../media/image149.wmf"/><Relationship Id="rId29" Type="http://schemas.openxmlformats.org/officeDocument/2006/relationships/oleObject" Target="../embeddings/oleObject253.bin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65.wmf"/><Relationship Id="rId11" Type="http://schemas.openxmlformats.org/officeDocument/2006/relationships/oleObject" Target="../embeddings/oleObject244.bin"/><Relationship Id="rId24" Type="http://schemas.openxmlformats.org/officeDocument/2006/relationships/image" Target="../media/image168.wmf"/><Relationship Id="rId32" Type="http://schemas.openxmlformats.org/officeDocument/2006/relationships/image" Target="../media/image172.wmf"/><Relationship Id="rId5" Type="http://schemas.openxmlformats.org/officeDocument/2006/relationships/oleObject" Target="../embeddings/oleObject241.bin"/><Relationship Id="rId15" Type="http://schemas.openxmlformats.org/officeDocument/2006/relationships/oleObject" Target="../embeddings/oleObject246.bin"/><Relationship Id="rId23" Type="http://schemas.openxmlformats.org/officeDocument/2006/relationships/oleObject" Target="../embeddings/oleObject250.bin"/><Relationship Id="rId28" Type="http://schemas.openxmlformats.org/officeDocument/2006/relationships/image" Target="../media/image170.wmf"/><Relationship Id="rId36" Type="http://schemas.openxmlformats.org/officeDocument/2006/relationships/oleObject" Target="../embeddings/oleObject257.bin"/><Relationship Id="rId10" Type="http://schemas.openxmlformats.org/officeDocument/2006/relationships/image" Target="../media/image166.wmf"/><Relationship Id="rId19" Type="http://schemas.openxmlformats.org/officeDocument/2006/relationships/oleObject" Target="../embeddings/oleObject248.bin"/><Relationship Id="rId31" Type="http://schemas.openxmlformats.org/officeDocument/2006/relationships/oleObject" Target="../embeddings/oleObject254.bin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243.bin"/><Relationship Id="rId14" Type="http://schemas.openxmlformats.org/officeDocument/2006/relationships/image" Target="../media/image151.wmf"/><Relationship Id="rId22" Type="http://schemas.openxmlformats.org/officeDocument/2006/relationships/image" Target="../media/image167.wmf"/><Relationship Id="rId27" Type="http://schemas.openxmlformats.org/officeDocument/2006/relationships/oleObject" Target="../embeddings/oleObject252.bin"/><Relationship Id="rId30" Type="http://schemas.openxmlformats.org/officeDocument/2006/relationships/image" Target="../media/image171.wmf"/><Relationship Id="rId35" Type="http://schemas.openxmlformats.org/officeDocument/2006/relationships/oleObject" Target="../embeddings/oleObject256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13" Type="http://schemas.openxmlformats.org/officeDocument/2006/relationships/oleObject" Target="../embeddings/oleObject263.bin"/><Relationship Id="rId18" Type="http://schemas.openxmlformats.org/officeDocument/2006/relationships/image" Target="../media/image148.wmf"/><Relationship Id="rId26" Type="http://schemas.openxmlformats.org/officeDocument/2006/relationships/image" Target="../media/image176.wmf"/><Relationship Id="rId39" Type="http://schemas.openxmlformats.org/officeDocument/2006/relationships/oleObject" Target="../embeddings/oleObject277.bin"/><Relationship Id="rId3" Type="http://schemas.openxmlformats.org/officeDocument/2006/relationships/oleObject" Target="../embeddings/oleObject258.bin"/><Relationship Id="rId21" Type="http://schemas.openxmlformats.org/officeDocument/2006/relationships/oleObject" Target="../embeddings/oleObject267.bin"/><Relationship Id="rId34" Type="http://schemas.openxmlformats.org/officeDocument/2006/relationships/image" Target="../media/image172.wmf"/><Relationship Id="rId42" Type="http://schemas.openxmlformats.org/officeDocument/2006/relationships/image" Target="../media/image82.wmf"/><Relationship Id="rId7" Type="http://schemas.openxmlformats.org/officeDocument/2006/relationships/oleObject" Target="../embeddings/oleObject260.bin"/><Relationship Id="rId12" Type="http://schemas.openxmlformats.org/officeDocument/2006/relationships/image" Target="../media/image166.wmf"/><Relationship Id="rId17" Type="http://schemas.openxmlformats.org/officeDocument/2006/relationships/oleObject" Target="../embeddings/oleObject265.bin"/><Relationship Id="rId25" Type="http://schemas.openxmlformats.org/officeDocument/2006/relationships/oleObject" Target="../embeddings/oleObject269.bin"/><Relationship Id="rId33" Type="http://schemas.openxmlformats.org/officeDocument/2006/relationships/oleObject" Target="../embeddings/oleObject273.bin"/><Relationship Id="rId38" Type="http://schemas.openxmlformats.org/officeDocument/2006/relationships/oleObject" Target="../embeddings/oleObject27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1.wmf"/><Relationship Id="rId20" Type="http://schemas.openxmlformats.org/officeDocument/2006/relationships/image" Target="../media/image150.wmf"/><Relationship Id="rId29" Type="http://schemas.openxmlformats.org/officeDocument/2006/relationships/oleObject" Target="../embeddings/oleObject271.bin"/><Relationship Id="rId41" Type="http://schemas.openxmlformats.org/officeDocument/2006/relationships/oleObject" Target="../embeddings/oleObject278.bin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262.bin"/><Relationship Id="rId24" Type="http://schemas.openxmlformats.org/officeDocument/2006/relationships/image" Target="../media/image175.wmf"/><Relationship Id="rId32" Type="http://schemas.openxmlformats.org/officeDocument/2006/relationships/image" Target="../media/image171.wmf"/><Relationship Id="rId37" Type="http://schemas.openxmlformats.org/officeDocument/2006/relationships/oleObject" Target="../embeddings/oleObject275.bin"/><Relationship Id="rId40" Type="http://schemas.openxmlformats.org/officeDocument/2006/relationships/image" Target="../media/image24.wmf"/><Relationship Id="rId5" Type="http://schemas.openxmlformats.org/officeDocument/2006/relationships/oleObject" Target="../embeddings/oleObject259.bin"/><Relationship Id="rId15" Type="http://schemas.openxmlformats.org/officeDocument/2006/relationships/oleObject" Target="../embeddings/oleObject264.bin"/><Relationship Id="rId23" Type="http://schemas.openxmlformats.org/officeDocument/2006/relationships/oleObject" Target="../embeddings/oleObject268.bin"/><Relationship Id="rId28" Type="http://schemas.openxmlformats.org/officeDocument/2006/relationships/image" Target="../media/image169.wmf"/><Relationship Id="rId36" Type="http://schemas.openxmlformats.org/officeDocument/2006/relationships/image" Target="../media/image173.wmf"/><Relationship Id="rId10" Type="http://schemas.openxmlformats.org/officeDocument/2006/relationships/image" Target="../media/image145.wmf"/><Relationship Id="rId19" Type="http://schemas.openxmlformats.org/officeDocument/2006/relationships/oleObject" Target="../embeddings/oleObject266.bin"/><Relationship Id="rId31" Type="http://schemas.openxmlformats.org/officeDocument/2006/relationships/oleObject" Target="../embeddings/oleObject272.bin"/><Relationship Id="rId4" Type="http://schemas.openxmlformats.org/officeDocument/2006/relationships/image" Target="../media/image174.wmf"/><Relationship Id="rId9" Type="http://schemas.openxmlformats.org/officeDocument/2006/relationships/oleObject" Target="../embeddings/oleObject261.bin"/><Relationship Id="rId14" Type="http://schemas.openxmlformats.org/officeDocument/2006/relationships/image" Target="../media/image147.wmf"/><Relationship Id="rId22" Type="http://schemas.openxmlformats.org/officeDocument/2006/relationships/image" Target="../media/image149.wmf"/><Relationship Id="rId27" Type="http://schemas.openxmlformats.org/officeDocument/2006/relationships/oleObject" Target="../embeddings/oleObject270.bin"/><Relationship Id="rId30" Type="http://schemas.openxmlformats.org/officeDocument/2006/relationships/image" Target="../media/image170.wmf"/><Relationship Id="rId35" Type="http://schemas.openxmlformats.org/officeDocument/2006/relationships/oleObject" Target="../embeddings/oleObject274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79.bin"/><Relationship Id="rId7" Type="http://schemas.openxmlformats.org/officeDocument/2006/relationships/oleObject" Target="../embeddings/oleObject2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77.wmf"/><Relationship Id="rId5" Type="http://schemas.openxmlformats.org/officeDocument/2006/relationships/oleObject" Target="../embeddings/oleObject280.bin"/><Relationship Id="rId4" Type="http://schemas.openxmlformats.org/officeDocument/2006/relationships/image" Target="../media/image174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178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179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284.bin"/><Relationship Id="rId7" Type="http://schemas.openxmlformats.org/officeDocument/2006/relationships/oleObject" Target="../embeddings/oleObject2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81.wmf"/><Relationship Id="rId5" Type="http://schemas.openxmlformats.org/officeDocument/2006/relationships/oleObject" Target="../embeddings/oleObject285.bin"/><Relationship Id="rId4" Type="http://schemas.openxmlformats.org/officeDocument/2006/relationships/image" Target="../media/image180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13" Type="http://schemas.openxmlformats.org/officeDocument/2006/relationships/oleObject" Target="../embeddings/oleObject292.bin"/><Relationship Id="rId3" Type="http://schemas.openxmlformats.org/officeDocument/2006/relationships/oleObject" Target="../embeddings/oleObject287.bin"/><Relationship Id="rId7" Type="http://schemas.openxmlformats.org/officeDocument/2006/relationships/oleObject" Target="../embeddings/oleObject289.bin"/><Relationship Id="rId12" Type="http://schemas.openxmlformats.org/officeDocument/2006/relationships/image" Target="../media/image1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83.wmf"/><Relationship Id="rId11" Type="http://schemas.openxmlformats.org/officeDocument/2006/relationships/oleObject" Target="../embeddings/oleObject291.bin"/><Relationship Id="rId5" Type="http://schemas.openxmlformats.org/officeDocument/2006/relationships/oleObject" Target="../embeddings/oleObject288.bin"/><Relationship Id="rId10" Type="http://schemas.openxmlformats.org/officeDocument/2006/relationships/image" Target="../media/image24.wmf"/><Relationship Id="rId4" Type="http://schemas.openxmlformats.org/officeDocument/2006/relationships/image" Target="../media/image182.wmf"/><Relationship Id="rId9" Type="http://schemas.openxmlformats.org/officeDocument/2006/relationships/oleObject" Target="../embeddings/oleObject290.bin"/><Relationship Id="rId14" Type="http://schemas.openxmlformats.org/officeDocument/2006/relationships/image" Target="../media/image8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293.bin"/><Relationship Id="rId7" Type="http://schemas.openxmlformats.org/officeDocument/2006/relationships/oleObject" Target="../embeddings/oleObject2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86.wmf"/><Relationship Id="rId5" Type="http://schemas.openxmlformats.org/officeDocument/2006/relationships/oleObject" Target="../embeddings/oleObject294.bin"/><Relationship Id="rId4" Type="http://schemas.openxmlformats.org/officeDocument/2006/relationships/image" Target="../media/image185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96.bin"/><Relationship Id="rId7" Type="http://schemas.openxmlformats.org/officeDocument/2006/relationships/oleObject" Target="../embeddings/oleObject2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88.wmf"/><Relationship Id="rId5" Type="http://schemas.openxmlformats.org/officeDocument/2006/relationships/oleObject" Target="../embeddings/oleObject297.bin"/><Relationship Id="rId10" Type="http://schemas.openxmlformats.org/officeDocument/2006/relationships/image" Target="../media/image82.wmf"/><Relationship Id="rId4" Type="http://schemas.openxmlformats.org/officeDocument/2006/relationships/image" Target="../media/image187.wmf"/><Relationship Id="rId9" Type="http://schemas.openxmlformats.org/officeDocument/2006/relationships/oleObject" Target="../embeddings/oleObject29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6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r>
              <a:rPr lang="sr-Latn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5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R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628464"/>
              </p:ext>
            </p:extLst>
          </p:nvPr>
        </p:nvGraphicFramePr>
        <p:xfrm>
          <a:off x="1028700" y="4851400"/>
          <a:ext cx="2082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21" name="Equation" r:id="rId4" imgW="1041120" imgH="253800" progId="Equation.DSMT4">
                  <p:embed/>
                </p:oleObj>
              </mc:Choice>
              <mc:Fallback>
                <p:oleObj name="Equation" r:id="rId4" imgW="104112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4851400"/>
                        <a:ext cx="2082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834214"/>
              </p:ext>
            </p:extLst>
          </p:nvPr>
        </p:nvGraphicFramePr>
        <p:xfrm>
          <a:off x="3708400" y="5486400"/>
          <a:ext cx="299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22" name="Equation" r:id="rId6" imgW="1498600" imgH="228600" progId="Equation.DSMT4">
                  <p:embed/>
                </p:oleObj>
              </mc:Choice>
              <mc:Fallback>
                <p:oleObj name="Equation" r:id="rId6" imgW="14986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486400"/>
                        <a:ext cx="2997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4" idx="2"/>
            <a:endCxn id="5" idx="1"/>
          </p:cNvCxnSpPr>
          <p:nvPr/>
        </p:nvCxnSpPr>
        <p:spPr>
          <a:xfrm rot="16200000" flipH="1">
            <a:off x="2711450" y="4718050"/>
            <a:ext cx="355600" cy="16383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0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329736"/>
              </p:ext>
            </p:extLst>
          </p:nvPr>
        </p:nvGraphicFramePr>
        <p:xfrm>
          <a:off x="584200" y="1473201"/>
          <a:ext cx="299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26" name="Equation" r:id="rId3" imgW="1498600" imgH="228600" progId="Equation.DSMT4">
                  <p:embed/>
                </p:oleObj>
              </mc:Choice>
              <mc:Fallback>
                <p:oleObj name="Equation" r:id="rId3" imgW="1498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473201"/>
                        <a:ext cx="2997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127536"/>
              </p:ext>
            </p:extLst>
          </p:nvPr>
        </p:nvGraphicFramePr>
        <p:xfrm>
          <a:off x="4165600" y="1193801"/>
          <a:ext cx="210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27" name="Equation" r:id="rId5" imgW="1054100" imgH="482600" progId="Equation.DSMT4">
                  <p:embed/>
                </p:oleObj>
              </mc:Choice>
              <mc:Fallback>
                <p:oleObj name="Equation" r:id="rId5" imgW="1054100" imgH="482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1193801"/>
                        <a:ext cx="21082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3683000" y="16256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16534"/>
              </p:ext>
            </p:extLst>
          </p:nvPr>
        </p:nvGraphicFramePr>
        <p:xfrm>
          <a:off x="558800" y="2616201"/>
          <a:ext cx="6654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28" name="Equation" r:id="rId7" imgW="3327400" imgH="279400" progId="Equation.DSMT4">
                  <p:embed/>
                </p:oleObj>
              </mc:Choice>
              <mc:Fallback>
                <p:oleObj name="Equation" r:id="rId7" imgW="3327400" imgH="279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616201"/>
                        <a:ext cx="66548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252602"/>
              </p:ext>
            </p:extLst>
          </p:nvPr>
        </p:nvGraphicFramePr>
        <p:xfrm>
          <a:off x="1041400" y="2082801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29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082801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885974"/>
              </p:ext>
            </p:extLst>
          </p:nvPr>
        </p:nvGraphicFramePr>
        <p:xfrm>
          <a:off x="7264400" y="2692401"/>
          <a:ext cx="736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30" name="Equation" r:id="rId11" imgW="368280" imgH="215640" progId="Equation.DSMT4">
                  <p:embed/>
                </p:oleObj>
              </mc:Choice>
              <mc:Fallback>
                <p:oleObj name="Equation" r:id="rId11" imgW="368280" imgH="215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2692401"/>
                        <a:ext cx="7366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63714"/>
              </p:ext>
            </p:extLst>
          </p:nvPr>
        </p:nvGraphicFramePr>
        <p:xfrm>
          <a:off x="1041400" y="3835400"/>
          <a:ext cx="7569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31" name="Equation" r:id="rId13" imgW="3784600" imgH="444500" progId="Equation.DSMT4">
                  <p:embed/>
                </p:oleObj>
              </mc:Choice>
              <mc:Fallback>
                <p:oleObj name="Equation" r:id="rId13" imgW="3784600" imgH="4445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835400"/>
                        <a:ext cx="75692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713228"/>
              </p:ext>
            </p:extLst>
          </p:nvPr>
        </p:nvGraphicFramePr>
        <p:xfrm>
          <a:off x="1422400" y="3302001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32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3302001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3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352620"/>
              </p:ext>
            </p:extLst>
          </p:nvPr>
        </p:nvGraphicFramePr>
        <p:xfrm>
          <a:off x="1676400" y="4241800"/>
          <a:ext cx="5715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7" name="Equation" r:id="rId3" imgW="2857500" imgH="279400" progId="Equation.DSMT4">
                  <p:embed/>
                </p:oleObj>
              </mc:Choice>
              <mc:Fallback>
                <p:oleObj name="Equation" r:id="rId3" imgW="2857500" imgH="279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41800"/>
                        <a:ext cx="57150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755593"/>
              </p:ext>
            </p:extLst>
          </p:nvPr>
        </p:nvGraphicFramePr>
        <p:xfrm>
          <a:off x="533400" y="2743200"/>
          <a:ext cx="7569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8" name="Equation" r:id="rId5" imgW="3784600" imgH="444500" progId="Equation.DSMT4">
                  <p:embed/>
                </p:oleObj>
              </mc:Choice>
              <mc:Fallback>
                <p:oleObj name="Equation" r:id="rId5" imgW="37846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75692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38551"/>
              </p:ext>
            </p:extLst>
          </p:nvPr>
        </p:nvGraphicFramePr>
        <p:xfrm>
          <a:off x="4495800" y="508000"/>
          <a:ext cx="1447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9" name="Equation" r:id="rId7" imgW="723586" imgH="812447" progId="Equation.DSMT4">
                  <p:embed/>
                </p:oleObj>
              </mc:Choice>
              <mc:Fallback>
                <p:oleObj name="Equation" r:id="rId7" imgW="723586" imgH="812447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08000"/>
                        <a:ext cx="1447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6200000" flipH="1">
            <a:off x="5067300" y="2374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034914"/>
              </p:ext>
            </p:extLst>
          </p:nvPr>
        </p:nvGraphicFramePr>
        <p:xfrm>
          <a:off x="2057400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455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754720"/>
              </p:ext>
            </p:extLst>
          </p:nvPr>
        </p:nvGraphicFramePr>
        <p:xfrm>
          <a:off x="1447800" y="1676400"/>
          <a:ext cx="5715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4" name="Equation" r:id="rId3" imgW="2857500" imgH="279400" progId="Equation.DSMT4">
                  <p:embed/>
                </p:oleObj>
              </mc:Choice>
              <mc:Fallback>
                <p:oleObj name="Equation" r:id="rId3" imgW="28575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76400"/>
                        <a:ext cx="57150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4632"/>
              </p:ext>
            </p:extLst>
          </p:nvPr>
        </p:nvGraphicFramePr>
        <p:xfrm>
          <a:off x="4648200" y="584200"/>
          <a:ext cx="1549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5" name="Equation" r:id="rId5" imgW="774364" imgH="241195" progId="Equation.DSMT4">
                  <p:embed/>
                </p:oleObj>
              </mc:Choice>
              <mc:Fallback>
                <p:oleObj name="Equation" r:id="rId5" imgW="774364" imgH="24119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200"/>
                        <a:ext cx="1549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>
            <a:off x="4991100" y="13335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604095"/>
              </p:ext>
            </p:extLst>
          </p:nvPr>
        </p:nvGraphicFramePr>
        <p:xfrm>
          <a:off x="1828800" y="2362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6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62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596660"/>
              </p:ext>
            </p:extLst>
          </p:nvPr>
        </p:nvGraphicFramePr>
        <p:xfrm>
          <a:off x="1447800" y="2895600"/>
          <a:ext cx="5003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7" name="Equation" r:id="rId9" imgW="2501640" imgH="253800" progId="Equation.DSMT4">
                  <p:embed/>
                </p:oleObj>
              </mc:Choice>
              <mc:Fallback>
                <p:oleObj name="Equation" r:id="rId9" imgW="250164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95600"/>
                        <a:ext cx="5003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92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092489"/>
              </p:ext>
            </p:extLst>
          </p:nvPr>
        </p:nvGraphicFramePr>
        <p:xfrm>
          <a:off x="1600200" y="4140200"/>
          <a:ext cx="5003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18" name="Equation" r:id="rId3" imgW="2501640" imgH="253800" progId="Equation.DSMT4">
                  <p:embed/>
                </p:oleObj>
              </mc:Choice>
              <mc:Fallback>
                <p:oleObj name="Equation" r:id="rId3" imgW="250164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40200"/>
                        <a:ext cx="5003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127043"/>
              </p:ext>
            </p:extLst>
          </p:nvPr>
        </p:nvGraphicFramePr>
        <p:xfrm>
          <a:off x="3632200" y="533400"/>
          <a:ext cx="2921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19" name="Equation" r:id="rId5" imgW="1460500" imgH="1447800" progId="Equation.DSMT4">
                  <p:embed/>
                </p:oleObj>
              </mc:Choice>
              <mc:Fallback>
                <p:oleObj name="Equation" r:id="rId5" imgW="1460500" imgH="1447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533400"/>
                        <a:ext cx="2921000" cy="289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327286"/>
              </p:ext>
            </p:extLst>
          </p:nvPr>
        </p:nvGraphicFramePr>
        <p:xfrm>
          <a:off x="1600200" y="52324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20" name="Equation" r:id="rId7" imgW="3009900" imgH="393700" progId="Equation.DSMT4">
                  <p:embed/>
                </p:oleObj>
              </mc:Choice>
              <mc:Fallback>
                <p:oleObj name="Equation" r:id="rId7" imgW="3009900" imgH="3937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32400"/>
                        <a:ext cx="60198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6200000" flipH="1">
            <a:off x="4853940" y="36957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782388"/>
              </p:ext>
            </p:extLst>
          </p:nvPr>
        </p:nvGraphicFramePr>
        <p:xfrm>
          <a:off x="20066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21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477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39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473957"/>
              </p:ext>
            </p:extLst>
          </p:nvPr>
        </p:nvGraphicFramePr>
        <p:xfrm>
          <a:off x="1447800" y="8382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55" name="Equation" r:id="rId3" imgW="3009900" imgH="393700" progId="Equation.DSMT4">
                  <p:embed/>
                </p:oleObj>
              </mc:Choice>
              <mc:Fallback>
                <p:oleObj name="Equation" r:id="rId3" imgW="30099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838200"/>
                        <a:ext cx="6019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1981200"/>
            <a:ext cx="1752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Za ugao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918579"/>
              </p:ext>
            </p:extLst>
          </p:nvPr>
        </p:nvGraphicFramePr>
        <p:xfrm>
          <a:off x="2806700" y="2208174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56" name="Equation" r:id="rId5" imgW="393480" imgH="393480" progId="Equation.DSMT4">
                  <p:embed/>
                </p:oleObj>
              </mc:Choice>
              <mc:Fallback>
                <p:oleObj name="Equation" r:id="rId5" imgW="3934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208174"/>
                        <a:ext cx="787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8800" y="3214013"/>
            <a:ext cx="1752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dobijamo da je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667232"/>
              </p:ext>
            </p:extLst>
          </p:nvPr>
        </p:nvGraphicFramePr>
        <p:xfrm>
          <a:off x="1828800" y="45466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57" name="Equation" r:id="rId7" imgW="3009600" imgH="393480" progId="Equation.DSMT4">
                  <p:embed/>
                </p:oleObj>
              </mc:Choice>
              <mc:Fallback>
                <p:oleObj name="Equation" r:id="rId7" imgW="30096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46600"/>
                        <a:ext cx="6019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8" idx="1"/>
            <a:endCxn id="3" idx="1"/>
          </p:cNvCxnSpPr>
          <p:nvPr/>
        </p:nvCxnSpPr>
        <p:spPr>
          <a:xfrm rot="10800000" flipV="1">
            <a:off x="1828800" y="3691066"/>
            <a:ext cx="12700" cy="124923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" idx="1"/>
            <a:endCxn id="5" idx="1"/>
          </p:cNvCxnSpPr>
          <p:nvPr/>
        </p:nvCxnSpPr>
        <p:spPr>
          <a:xfrm rot="10800000" flipV="1">
            <a:off x="1447800" y="1231900"/>
            <a:ext cx="12700" cy="101091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2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858964"/>
              </p:ext>
            </p:extLst>
          </p:nvPr>
        </p:nvGraphicFramePr>
        <p:xfrm>
          <a:off x="7251700" y="176575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7" name="Equation" r:id="rId4" imgW="634680" imgH="228600" progId="Equation.DSMT4">
                  <p:embed/>
                </p:oleObj>
              </mc:Choice>
              <mc:Fallback>
                <p:oleObj name="Equation" r:id="rId4" imgW="634680" imgH="2286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176575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460308"/>
              </p:ext>
            </p:extLst>
          </p:nvPr>
        </p:nvGraphicFramePr>
        <p:xfrm>
          <a:off x="5881246" y="2616586"/>
          <a:ext cx="2640454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8" name="Equation" r:id="rId6" imgW="1320227" imgH="444307" progId="Equation.DSMT4">
                  <p:embed/>
                </p:oleObj>
              </mc:Choice>
              <mc:Fallback>
                <p:oleObj name="Equation" r:id="rId6" imgW="1320227" imgH="444307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246" y="2616586"/>
                        <a:ext cx="2640454" cy="8886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Elbow Connector 33"/>
          <p:cNvCxnSpPr>
            <a:stCxn id="4" idx="3"/>
            <a:endCxn id="32" idx="3"/>
          </p:cNvCxnSpPr>
          <p:nvPr/>
        </p:nvCxnSpPr>
        <p:spPr>
          <a:xfrm>
            <a:off x="8521700" y="1994350"/>
            <a:ext cx="12700" cy="106654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769293"/>
              </p:ext>
            </p:extLst>
          </p:nvPr>
        </p:nvGraphicFramePr>
        <p:xfrm>
          <a:off x="7315200" y="4165942"/>
          <a:ext cx="116789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9" name="Equation" r:id="rId8" imgW="583947" imgH="393529" progId="Equation.DSMT4">
                  <p:embed/>
                </p:oleObj>
              </mc:Choice>
              <mc:Fallback>
                <p:oleObj name="Equation" r:id="rId8" imgW="583947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65942"/>
                        <a:ext cx="116789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618395"/>
              </p:ext>
            </p:extLst>
          </p:nvPr>
        </p:nvGraphicFramePr>
        <p:xfrm>
          <a:off x="7645400" y="3632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0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3632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427424"/>
              </p:ext>
            </p:extLst>
          </p:nvPr>
        </p:nvGraphicFramePr>
        <p:xfrm>
          <a:off x="762000" y="4493362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1"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93362"/>
                        <a:ext cx="9144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046304"/>
              </p:ext>
            </p:extLst>
          </p:nvPr>
        </p:nvGraphicFramePr>
        <p:xfrm>
          <a:off x="1971751" y="5181600"/>
          <a:ext cx="297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2" name="Equation" r:id="rId14" imgW="1485900" imgH="228600" progId="Equation.DSMT4">
                  <p:embed/>
                </p:oleObj>
              </mc:Choice>
              <mc:Fallback>
                <p:oleObj name="Equation" r:id="rId14" imgW="1485900" imgH="2286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751" y="5181600"/>
                        <a:ext cx="2971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Elbow Connector 36"/>
          <p:cNvCxnSpPr>
            <a:stCxn id="35" idx="2"/>
            <a:endCxn id="36" idx="1"/>
          </p:cNvCxnSpPr>
          <p:nvPr/>
        </p:nvCxnSpPr>
        <p:spPr>
          <a:xfrm rot="16200000" flipH="1">
            <a:off x="1365656" y="4804105"/>
            <a:ext cx="459638" cy="75255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0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sp>
        <p:nvSpPr>
          <p:cNvPr id="6" name="Right Arrow 5"/>
          <p:cNvSpPr/>
          <p:nvPr/>
        </p:nvSpPr>
        <p:spPr>
          <a:xfrm rot="5400000">
            <a:off x="3117850" y="1628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493972"/>
              </p:ext>
            </p:extLst>
          </p:nvPr>
        </p:nvGraphicFramePr>
        <p:xfrm>
          <a:off x="2241550" y="431800"/>
          <a:ext cx="210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40" name="Equation" r:id="rId3" imgW="1054100" imgH="482600" progId="Equation.DSMT4">
                  <p:embed/>
                </p:oleObj>
              </mc:Choice>
              <mc:Fallback>
                <p:oleObj name="Equation" r:id="rId3" imgW="10541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431800"/>
                        <a:ext cx="21082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57376"/>
              </p:ext>
            </p:extLst>
          </p:nvPr>
        </p:nvGraphicFramePr>
        <p:xfrm>
          <a:off x="1403350" y="2032000"/>
          <a:ext cx="297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41" name="Equation" r:id="rId5" imgW="1485900" imgH="228600" progId="Equation.DSMT4">
                  <p:embed/>
                </p:oleObj>
              </mc:Choice>
              <mc:Fallback>
                <p:oleObj name="Equation" r:id="rId5" imgW="148590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032000"/>
                        <a:ext cx="2971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547000"/>
              </p:ext>
            </p:extLst>
          </p:nvPr>
        </p:nvGraphicFramePr>
        <p:xfrm>
          <a:off x="1403349" y="2997200"/>
          <a:ext cx="5588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42" name="Equation" r:id="rId7" imgW="2794000" imgH="279400" progId="Equation.DSMT4">
                  <p:embed/>
                </p:oleObj>
              </mc:Choice>
              <mc:Fallback>
                <p:oleObj name="Equation" r:id="rId7" imgW="27940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49" y="2997200"/>
                        <a:ext cx="55880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838065"/>
              </p:ext>
            </p:extLst>
          </p:nvPr>
        </p:nvGraphicFramePr>
        <p:xfrm>
          <a:off x="1860550" y="256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4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565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28035"/>
              </p:ext>
            </p:extLst>
          </p:nvPr>
        </p:nvGraphicFramePr>
        <p:xfrm>
          <a:off x="1377950" y="4140200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44" name="Equation" r:id="rId11" imgW="583947" imgH="393529" progId="Equation.DSMT4">
                  <p:embed/>
                </p:oleObj>
              </mc:Choice>
              <mc:Fallback>
                <p:oleObj name="Equation" r:id="rId11" imgW="583947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4140200"/>
                        <a:ext cx="1168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5400000">
            <a:off x="1822450" y="3761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5602"/>
              </p:ext>
            </p:extLst>
          </p:nvPr>
        </p:nvGraphicFramePr>
        <p:xfrm>
          <a:off x="1784350" y="500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45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500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363260"/>
              </p:ext>
            </p:extLst>
          </p:nvPr>
        </p:nvGraphicFramePr>
        <p:xfrm>
          <a:off x="1295400" y="5461000"/>
          <a:ext cx="637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46" name="Equation" r:id="rId14" imgW="3187440" imgH="431640" progId="Equation.DSMT4">
                  <p:embed/>
                </p:oleObj>
              </mc:Choice>
              <mc:Fallback>
                <p:oleObj name="Equation" r:id="rId14" imgW="318744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61000"/>
                        <a:ext cx="6375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69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438156"/>
              </p:ext>
            </p:extLst>
          </p:nvPr>
        </p:nvGraphicFramePr>
        <p:xfrm>
          <a:off x="1473200" y="4470400"/>
          <a:ext cx="591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87" name="Equation" r:id="rId3" imgW="2959100" imgH="279400" progId="Equation.DSMT4">
                  <p:embed/>
                </p:oleObj>
              </mc:Choice>
              <mc:Fallback>
                <p:oleObj name="Equation" r:id="rId3" imgW="2959100" imgH="279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470400"/>
                        <a:ext cx="59182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415859"/>
              </p:ext>
            </p:extLst>
          </p:nvPr>
        </p:nvGraphicFramePr>
        <p:xfrm>
          <a:off x="1473200" y="2997200"/>
          <a:ext cx="637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88" name="Equation" r:id="rId5" imgW="3187440" imgH="431640" progId="Equation.DSMT4">
                  <p:embed/>
                </p:oleObj>
              </mc:Choice>
              <mc:Fallback>
                <p:oleObj name="Equation" r:id="rId5" imgW="318744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997200"/>
                        <a:ext cx="6375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1900"/>
              </p:ext>
            </p:extLst>
          </p:nvPr>
        </p:nvGraphicFramePr>
        <p:xfrm>
          <a:off x="4368800" y="736600"/>
          <a:ext cx="1447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89" name="Equation" r:id="rId7" imgW="723586" imgH="812447" progId="Equation.DSMT4">
                  <p:embed/>
                </p:oleObj>
              </mc:Choice>
              <mc:Fallback>
                <p:oleObj name="Equation" r:id="rId7" imgW="723586" imgH="81244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736600"/>
                        <a:ext cx="1447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5400000">
            <a:off x="4955540" y="2618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799006"/>
              </p:ext>
            </p:extLst>
          </p:nvPr>
        </p:nvGraphicFramePr>
        <p:xfrm>
          <a:off x="1879600" y="398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9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98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9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87646"/>
              </p:ext>
            </p:extLst>
          </p:nvPr>
        </p:nvGraphicFramePr>
        <p:xfrm>
          <a:off x="1549400" y="3962400"/>
          <a:ext cx="591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0" name="Equation" r:id="rId3" imgW="2959100" imgH="279400" progId="Equation.DSMT4">
                  <p:embed/>
                </p:oleObj>
              </mc:Choice>
              <mc:Fallback>
                <p:oleObj name="Equation" r:id="rId3" imgW="29591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3962400"/>
                        <a:ext cx="5918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643121"/>
              </p:ext>
            </p:extLst>
          </p:nvPr>
        </p:nvGraphicFramePr>
        <p:xfrm>
          <a:off x="3683000" y="533400"/>
          <a:ext cx="2921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1" name="Equation" r:id="rId5" imgW="1460500" imgH="1447800" progId="Equation.DSMT4">
                  <p:embed/>
                </p:oleObj>
              </mc:Choice>
              <mc:Fallback>
                <p:oleObj name="Equation" r:id="rId5" imgW="1460500" imgH="1447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533400"/>
                        <a:ext cx="2921000" cy="289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5400000">
            <a:off x="4930140" y="3634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252750"/>
              </p:ext>
            </p:extLst>
          </p:nvPr>
        </p:nvGraphicFramePr>
        <p:xfrm>
          <a:off x="19304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124858"/>
              </p:ext>
            </p:extLst>
          </p:nvPr>
        </p:nvGraphicFramePr>
        <p:xfrm>
          <a:off x="1549400" y="5086350"/>
          <a:ext cx="622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3" name="Equation" r:id="rId9" imgW="3111500" imgH="393700" progId="Equation.DSMT4">
                  <p:embed/>
                </p:oleObj>
              </mc:Choice>
              <mc:Fallback>
                <p:oleObj name="Equation" r:id="rId9" imgW="3111500" imgH="393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086350"/>
                        <a:ext cx="6223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7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3.2.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Ravno stanje deformacija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192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3.2.1. Uvod u ravno stanje deformacija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6" y="1904992"/>
            <a:ext cx="7905404" cy="3100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5080337"/>
            <a:ext cx="8153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3.17 Primeri elemenata u kojima vlada ravno stanje deformacija: cev izložena pritisku radnog medija (a), gredni element opterećen ravnomerno raspodeljenim površinskim silama (b) i termički opterećen gredni element (c)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47394"/>
              </p:ext>
            </p:extLst>
          </p:nvPr>
        </p:nvGraphicFramePr>
        <p:xfrm>
          <a:off x="1397000" y="2413000"/>
          <a:ext cx="622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44" name="Equation" r:id="rId3" imgW="3111500" imgH="393700" progId="Equation.DSMT4">
                  <p:embed/>
                </p:oleObj>
              </mc:Choice>
              <mc:Fallback>
                <p:oleObj name="Equation" r:id="rId3" imgW="31115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2413000"/>
                        <a:ext cx="6223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579336"/>
              </p:ext>
            </p:extLst>
          </p:nvPr>
        </p:nvGraphicFramePr>
        <p:xfrm>
          <a:off x="6426200" y="1346200"/>
          <a:ext cx="93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45" name="Equation" r:id="rId5" imgW="469800" imgH="241200" progId="Equation.DSMT4">
                  <p:embed/>
                </p:oleObj>
              </mc:Choice>
              <mc:Fallback>
                <p:oleObj name="Equation" r:id="rId5" imgW="4698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1346200"/>
                        <a:ext cx="939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5400000">
            <a:off x="6708140" y="2095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659661"/>
              </p:ext>
            </p:extLst>
          </p:nvPr>
        </p:nvGraphicFramePr>
        <p:xfrm>
          <a:off x="1778000" y="327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46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27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960015"/>
              </p:ext>
            </p:extLst>
          </p:nvPr>
        </p:nvGraphicFramePr>
        <p:xfrm>
          <a:off x="1397000" y="37846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47" name="Equation" r:id="rId9" imgW="2336760" imgH="393480" progId="Equation.DSMT4">
                  <p:embed/>
                </p:oleObj>
              </mc:Choice>
              <mc:Fallback>
                <p:oleObj name="Equation" r:id="rId9" imgW="23367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37846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2159000" y="2057401"/>
            <a:ext cx="1752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Za ugao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920094"/>
              </p:ext>
            </p:extLst>
          </p:nvPr>
        </p:nvGraphicFramePr>
        <p:xfrm>
          <a:off x="3517900" y="2284375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70" name="Equation" r:id="rId3" imgW="393480" imgH="393480" progId="Equation.DSMT4">
                  <p:embed/>
                </p:oleObj>
              </mc:Choice>
              <mc:Fallback>
                <p:oleObj name="Equation" r:id="rId3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2284375"/>
                        <a:ext cx="787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40000" y="3290214"/>
            <a:ext cx="1752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dobijamo da je</a:t>
            </a:r>
            <a:endParaRPr lang="en-US" sz="2800" dirty="0"/>
          </a:p>
        </p:txBody>
      </p:sp>
      <p:cxnSp>
        <p:nvCxnSpPr>
          <p:cNvPr id="6" name="Elbow Connector 5"/>
          <p:cNvCxnSpPr>
            <a:stCxn id="5" idx="1"/>
            <a:endCxn id="11" idx="1"/>
          </p:cNvCxnSpPr>
          <p:nvPr/>
        </p:nvCxnSpPr>
        <p:spPr>
          <a:xfrm rot="10800000" flipV="1">
            <a:off x="2540000" y="3767268"/>
            <a:ext cx="12700" cy="1249232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367983"/>
              </p:ext>
            </p:extLst>
          </p:nvPr>
        </p:nvGraphicFramePr>
        <p:xfrm>
          <a:off x="2133600" y="1066801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71" name="Equation" r:id="rId5" imgW="2336760" imgH="393480" progId="Equation.DSMT4">
                  <p:embed/>
                </p:oleObj>
              </mc:Choice>
              <mc:Fallback>
                <p:oleObj name="Equation" r:id="rId5" imgW="23367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066801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7" idx="1"/>
            <a:endCxn id="3" idx="1"/>
          </p:cNvCxnSpPr>
          <p:nvPr/>
        </p:nvCxnSpPr>
        <p:spPr>
          <a:xfrm rot="10800000" flipH="1" flipV="1">
            <a:off x="2133600" y="1460501"/>
            <a:ext cx="25400" cy="858510"/>
          </a:xfrm>
          <a:prstGeom prst="bentConnector3">
            <a:avLst>
              <a:gd name="adj1" fmla="val -9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625916"/>
              </p:ext>
            </p:extLst>
          </p:nvPr>
        </p:nvGraphicFramePr>
        <p:xfrm>
          <a:off x="2540000" y="4622800"/>
          <a:ext cx="447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72" name="Equation" r:id="rId7" imgW="2234880" imgH="393480" progId="Equation.DSMT4">
                  <p:embed/>
                </p:oleObj>
              </mc:Choice>
              <mc:Fallback>
                <p:oleObj name="Equation" r:id="rId7" imgW="22348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622800"/>
                        <a:ext cx="4470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42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951468"/>
              </p:ext>
            </p:extLst>
          </p:nvPr>
        </p:nvGraphicFramePr>
        <p:xfrm>
          <a:off x="6858000" y="2641600"/>
          <a:ext cx="175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5" name="Equation" r:id="rId4" imgW="876240" imgH="241200" progId="Equation.DSMT4">
                  <p:embed/>
                </p:oleObj>
              </mc:Choice>
              <mc:Fallback>
                <p:oleObj name="Equation" r:id="rId4" imgW="87624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641600"/>
                        <a:ext cx="1752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85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952868"/>
              </p:ext>
            </p:extLst>
          </p:nvPr>
        </p:nvGraphicFramePr>
        <p:xfrm>
          <a:off x="1981200" y="5334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50" name="Equation" r:id="rId3" imgW="2336760" imgH="393480" progId="Equation.DSMT4">
                  <p:embed/>
                </p:oleObj>
              </mc:Choice>
              <mc:Fallback>
                <p:oleObj name="Equation" r:id="rId3" imgW="23367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334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467883"/>
              </p:ext>
            </p:extLst>
          </p:nvPr>
        </p:nvGraphicFramePr>
        <p:xfrm>
          <a:off x="1981200" y="1600200"/>
          <a:ext cx="447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51" name="Equation" r:id="rId5" imgW="2235200" imgH="393700" progId="Equation.DSMT4">
                  <p:embed/>
                </p:oleObj>
              </mc:Choice>
              <mc:Fallback>
                <p:oleObj name="Equation" r:id="rId5" imgW="22352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00200"/>
                        <a:ext cx="4470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752600" y="381000"/>
            <a:ext cx="5181600" cy="2133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978780"/>
              </p:ext>
            </p:extLst>
          </p:nvPr>
        </p:nvGraphicFramePr>
        <p:xfrm>
          <a:off x="1955800" y="5334000"/>
          <a:ext cx="490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52" name="Equation" r:id="rId7" imgW="2451100" imgH="419100" progId="Equation.DSMT4">
                  <p:embed/>
                </p:oleObj>
              </mc:Choice>
              <mc:Fallback>
                <p:oleObj name="Equation" r:id="rId7" imgW="2451100" imgH="4191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5334000"/>
                        <a:ext cx="49022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793839"/>
              </p:ext>
            </p:extLst>
          </p:nvPr>
        </p:nvGraphicFramePr>
        <p:xfrm>
          <a:off x="1981200" y="4191000"/>
          <a:ext cx="4368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53" name="Equation" r:id="rId9" imgW="2184120" imgH="279360" progId="Equation.DSMT4">
                  <p:embed/>
                </p:oleObj>
              </mc:Choice>
              <mc:Fallback>
                <p:oleObj name="Equation" r:id="rId9" imgW="218412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43688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319528"/>
              </p:ext>
            </p:extLst>
          </p:nvPr>
        </p:nvGraphicFramePr>
        <p:xfrm>
          <a:off x="1981200" y="3175000"/>
          <a:ext cx="175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54" name="Equation" r:id="rId11" imgW="876240" imgH="241200" progId="Equation.DSMT4">
                  <p:embed/>
                </p:oleObj>
              </mc:Choice>
              <mc:Fallback>
                <p:oleObj name="Equation" r:id="rId11" imgW="87624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75000"/>
                        <a:ext cx="17526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3101339" y="27813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725492"/>
              </p:ext>
            </p:extLst>
          </p:nvPr>
        </p:nvGraphicFramePr>
        <p:xfrm>
          <a:off x="2514600" y="373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55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3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380234"/>
              </p:ext>
            </p:extLst>
          </p:nvPr>
        </p:nvGraphicFramePr>
        <p:xfrm>
          <a:off x="2540000" y="4851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56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851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483868"/>
              </p:ext>
            </p:extLst>
          </p:nvPr>
        </p:nvGraphicFramePr>
        <p:xfrm>
          <a:off x="6273800" y="4267200"/>
          <a:ext cx="508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57" name="Equation" r:id="rId16" imgW="253800" imgH="215640" progId="Equation.DSMT4">
                  <p:embed/>
                </p:oleObj>
              </mc:Choice>
              <mc:Fallback>
                <p:oleObj name="Equation" r:id="rId16" imgW="253800" imgH="215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4267200"/>
                        <a:ext cx="508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274200"/>
              </p:ext>
            </p:extLst>
          </p:nvPr>
        </p:nvGraphicFramePr>
        <p:xfrm>
          <a:off x="1676400" y="2032000"/>
          <a:ext cx="60198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8" name="Equation" r:id="rId3" imgW="3009900" imgH="1231900" progId="Equation.DSMT4">
                  <p:embed/>
                </p:oleObj>
              </mc:Choice>
              <mc:Fallback>
                <p:oleObj name="Equation" r:id="rId3" imgW="3009900" imgH="12319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32000"/>
                        <a:ext cx="6019800" cy="2463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676400" y="736600"/>
            <a:ext cx="3556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Transformacijski izrazi za deformacije:</a:t>
            </a:r>
            <a:endParaRPr lang="en-US" sz="2800" dirty="0"/>
          </a:p>
        </p:txBody>
      </p:sp>
      <p:cxnSp>
        <p:nvCxnSpPr>
          <p:cNvPr id="35" name="Elbow Connector 34"/>
          <p:cNvCxnSpPr>
            <a:stCxn id="34" idx="1"/>
            <a:endCxn id="33" idx="1"/>
          </p:cNvCxnSpPr>
          <p:nvPr/>
        </p:nvCxnSpPr>
        <p:spPr>
          <a:xfrm rot="10800000" flipV="1">
            <a:off x="1676400" y="1213654"/>
            <a:ext cx="12700" cy="2050246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4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764310" y="1080915"/>
            <a:ext cx="2590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Prva invarijanta deformacija: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241421"/>
              </p:ext>
            </p:extLst>
          </p:nvPr>
        </p:nvGraphicFramePr>
        <p:xfrm>
          <a:off x="2821710" y="1690515"/>
          <a:ext cx="2716620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4" name="Equation" r:id="rId3" imgW="1358310" imgH="241195" progId="Equation.DSMT4">
                  <p:embed/>
                </p:oleObj>
              </mc:Choice>
              <mc:Fallback>
                <p:oleObj name="Equation" r:id="rId3" imgW="1358310" imgH="241195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710" y="1690515"/>
                        <a:ext cx="2716620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10" y="2489008"/>
            <a:ext cx="2743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Druga invarijanta deformacija: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804726"/>
              </p:ext>
            </p:extLst>
          </p:nvPr>
        </p:nvGraphicFramePr>
        <p:xfrm>
          <a:off x="2809875" y="3098800"/>
          <a:ext cx="36306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5" name="Equation" r:id="rId5" imgW="1815840" imgH="431640" progId="Equation.DSMT4">
                  <p:embed/>
                </p:oleObj>
              </mc:Choice>
              <mc:Fallback>
                <p:oleObj name="Equation" r:id="rId5" imgW="1815840" imgH="4316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3098800"/>
                        <a:ext cx="3630613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4357515"/>
            <a:ext cx="3456709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Glavne deformacije: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562627"/>
              </p:ext>
            </p:extLst>
          </p:nvPr>
        </p:nvGraphicFramePr>
        <p:xfrm>
          <a:off x="3837710" y="4546600"/>
          <a:ext cx="462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6" name="Equation" r:id="rId7" imgW="2311400" imgH="393700" progId="Equation.DSMT4">
                  <p:embed/>
                </p:oleObj>
              </mc:Choice>
              <mc:Fallback>
                <p:oleObj name="Equation" r:id="rId7" imgW="2311400" imgH="3937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710" y="4546600"/>
                        <a:ext cx="46228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4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1270000" y="533400"/>
            <a:ext cx="4724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Pravci glavnih deformacija: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64837"/>
              </p:ext>
            </p:extLst>
          </p:nvPr>
        </p:nvGraphicFramePr>
        <p:xfrm>
          <a:off x="5461000" y="781155"/>
          <a:ext cx="2159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62" name="Equation" r:id="rId3" imgW="1079500" imgH="469900" progId="Equation.DSMT4">
                  <p:embed/>
                </p:oleObj>
              </mc:Choice>
              <mc:Fallback>
                <p:oleObj name="Equation" r:id="rId3" imgW="1079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781155"/>
                        <a:ext cx="2159000" cy="939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958219"/>
              </p:ext>
            </p:extLst>
          </p:nvPr>
        </p:nvGraphicFramePr>
        <p:xfrm>
          <a:off x="5461000" y="19558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63" name="Equation" r:id="rId5" imgW="749160" imgH="393480" progId="Equation.DSMT4">
                  <p:embed/>
                </p:oleObj>
              </mc:Choice>
              <mc:Fallback>
                <p:oleObj name="Equation" r:id="rId5" imgW="7491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1955800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270000" y="3160693"/>
            <a:ext cx="68072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>
                <a:solidFill>
                  <a:srgbClr val="006600"/>
                </a:solidFill>
              </a:rPr>
              <a:t>Pravci glavnih deformacija i pravci glavnih napona se </a:t>
            </a:r>
            <a:r>
              <a:rPr lang="sr-Latn-RS" sz="2800" b="1" dirty="0" smtClean="0">
                <a:solidFill>
                  <a:srgbClr val="006600"/>
                </a:solidFill>
              </a:rPr>
              <a:t>podudaraju !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0000" y="4519593"/>
            <a:ext cx="4724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Polovina maksimalne ugaone deformacije: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163863"/>
              </p:ext>
            </p:extLst>
          </p:nvPr>
        </p:nvGraphicFramePr>
        <p:xfrm>
          <a:off x="3429000" y="5080000"/>
          <a:ext cx="434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64" name="Equation" r:id="rId7" imgW="2171700" imgH="393700" progId="Equation.DSMT4">
                  <p:embed/>
                </p:oleObj>
              </mc:Choice>
              <mc:Fallback>
                <p:oleObj name="Equation" r:id="rId7" imgW="2171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80000"/>
                        <a:ext cx="43434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21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57150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Sličan </a:t>
            </a:r>
            <a:r>
              <a:rPr lang="sr-Latn-RS" sz="3200" b="1" dirty="0"/>
              <a:t>Morovom krugu napona </a:t>
            </a:r>
            <a:r>
              <a:rPr lang="sr-Latn-RS" sz="3200" dirty="0"/>
              <a:t>je </a:t>
            </a:r>
            <a:r>
              <a:rPr lang="sr-Latn-RS" sz="3200" b="1" dirty="0"/>
              <a:t>Morov krug deformacija</a:t>
            </a:r>
            <a:r>
              <a:rPr lang="sr-Latn-RS" sz="3200" dirty="0"/>
              <a:t> koji se crta u </a:t>
            </a:r>
            <a:r>
              <a:rPr lang="sr-Latn-RS" sz="3200" dirty="0" smtClean="0">
                <a:latin typeface="Symbol" pitchFamily="18" charset="2"/>
              </a:rPr>
              <a:t>e-g</a:t>
            </a:r>
            <a:r>
              <a:rPr lang="sr-Latn-RS" sz="3200" dirty="0" smtClean="0"/>
              <a:t>/2 koordinatnom sistemu.</a:t>
            </a:r>
          </a:p>
          <a:p>
            <a:pPr algn="just"/>
            <a:r>
              <a:rPr lang="sr-Latn-RS" sz="3200" dirty="0" smtClean="0"/>
              <a:t>Iznad </a:t>
            </a:r>
            <a:r>
              <a:rPr lang="sr-Latn-RS" sz="3200" i="1" dirty="0" smtClean="0">
                <a:sym typeface="Symbol"/>
              </a:rPr>
              <a:t></a:t>
            </a:r>
            <a:r>
              <a:rPr lang="sr-Latn-RS" sz="3200" dirty="0" smtClean="0"/>
              <a:t> </a:t>
            </a:r>
            <a:r>
              <a:rPr lang="sr-Latn-RS" sz="3200" dirty="0"/>
              <a:t>ose se </a:t>
            </a:r>
            <a:r>
              <a:rPr lang="sr-Latn-RS" sz="3200" dirty="0" smtClean="0"/>
              <a:t>unosi (</a:t>
            </a:r>
            <a:r>
              <a:rPr lang="sr-Latn-RS" sz="3200" dirty="0" smtClean="0">
                <a:sym typeface="Symbol"/>
              </a:rPr>
              <a:t></a:t>
            </a:r>
            <a:r>
              <a:rPr lang="sr-Latn-RS" sz="3200" dirty="0" smtClean="0">
                <a:latin typeface="Symbol" pitchFamily="18" charset="2"/>
              </a:rPr>
              <a:t>g</a:t>
            </a:r>
            <a:r>
              <a:rPr lang="sr-Latn-RS" sz="3200" baseline="-25000" dirty="0" smtClean="0">
                <a:latin typeface="Times New Roman" pitchFamily="18" charset="0"/>
              </a:rPr>
              <a:t>xy</a:t>
            </a:r>
            <a:r>
              <a:rPr lang="sr-Latn-RS" sz="3200" dirty="0" smtClean="0"/>
              <a:t>/2), a ispod </a:t>
            </a:r>
            <a:r>
              <a:rPr lang="sr-Latn-RS" sz="3200" dirty="0" smtClean="0">
                <a:latin typeface="Symbol" pitchFamily="18" charset="2"/>
              </a:rPr>
              <a:t>g</a:t>
            </a:r>
            <a:r>
              <a:rPr lang="sr-Latn-RS" sz="3200" baseline="-25000" dirty="0" smtClean="0">
                <a:latin typeface="Times New Roman" pitchFamily="18" charset="0"/>
              </a:rPr>
              <a:t>xy</a:t>
            </a:r>
            <a:r>
              <a:rPr lang="sr-Latn-RS" sz="3200" dirty="0" smtClean="0"/>
              <a:t>/2.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09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3.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BA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Prostorno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stanje </a:t>
            </a:r>
            <a:r>
              <a:rPr lang="sr-Latn-BA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napona</a:t>
            </a:r>
            <a:endParaRPr lang="sr-Latn-BA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38401"/>
            <a:ext cx="8229600" cy="21336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Prostorno stanje napona za tačku opterećenog tela (elementa konstrukcije), koje se odnosi na </a:t>
            </a:r>
            <a:r>
              <a:rPr lang="sr-Latn-RS" sz="3200" i="1" dirty="0"/>
              <a:t>xyz</a:t>
            </a:r>
            <a:r>
              <a:rPr lang="sr-Latn-RS" sz="3200" dirty="0"/>
              <a:t> koordinatni sistem, predstavljeno je tenzorom napona</a:t>
            </a:r>
            <a:endParaRPr lang="sr-Latn-R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3.3.1. Transformacija komponenti tenzora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782290"/>
              </p:ext>
            </p:extLst>
          </p:nvPr>
        </p:nvGraphicFramePr>
        <p:xfrm>
          <a:off x="3886200" y="4191000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26" name="Equation" r:id="rId3" imgW="1333440" imgH="736560" progId="Equation.DSMT4">
                  <p:embed/>
                </p:oleObj>
              </mc:Choice>
              <mc:Fallback>
                <p:oleObj name="Equation" r:id="rId3" imgW="1333440" imgH="736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191000"/>
                        <a:ext cx="26670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7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1"/>
            <a:ext cx="8229600" cy="838199"/>
          </a:xfrm>
        </p:spPr>
        <p:txBody>
          <a:bodyPr>
            <a:normAutofit fontScale="92500"/>
          </a:bodyPr>
          <a:lstStyle/>
          <a:p>
            <a:pPr algn="just"/>
            <a:r>
              <a:rPr lang="sr-Latn-RS" sz="3200" dirty="0"/>
              <a:t>Za </a:t>
            </a:r>
            <a:r>
              <a:rPr lang="sr-Latn-RS" sz="3200" i="1" dirty="0"/>
              <a:t>x’y’z’</a:t>
            </a:r>
            <a:r>
              <a:rPr lang="sr-Latn-RS" sz="3200" dirty="0"/>
              <a:t> koordinatni sistem tenzor </a:t>
            </a:r>
            <a:r>
              <a:rPr lang="sr-Latn-RS" sz="3200" dirty="0" smtClean="0"/>
              <a:t>napona</a:t>
            </a:r>
            <a:r>
              <a:rPr lang="en-US" sz="3200" dirty="0" smtClean="0"/>
              <a:t> </a:t>
            </a:r>
            <a:r>
              <a:rPr lang="sr-Latn-BA" sz="3200" dirty="0" smtClean="0"/>
              <a:t>glasi</a:t>
            </a:r>
            <a:r>
              <a:rPr lang="en-US" sz="3200" dirty="0" smtClean="0"/>
              <a:t>:</a:t>
            </a:r>
            <a:r>
              <a:rPr lang="sr-Latn-RS" sz="3200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468465"/>
              </p:ext>
            </p:extLst>
          </p:nvPr>
        </p:nvGraphicFramePr>
        <p:xfrm>
          <a:off x="838200" y="1066800"/>
          <a:ext cx="30988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51" name="Equation" r:id="rId3" imgW="1549400" imgH="736600" progId="Equation.DSMT4">
                  <p:embed/>
                </p:oleObj>
              </mc:Choice>
              <mc:Fallback>
                <p:oleObj name="Equation" r:id="rId3" imgW="1549400" imgH="736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30988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0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685800" y="609600"/>
            <a:ext cx="3962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Ravno stanje deformacija definiše tenzor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810625"/>
              </p:ext>
            </p:extLst>
          </p:nvPr>
        </p:nvGraphicFramePr>
        <p:xfrm>
          <a:off x="3124200" y="1219200"/>
          <a:ext cx="213201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35" name="Equation" r:id="rId3" imgW="1066337" imgH="863225" progId="Equation.DSMT4">
                  <p:embed/>
                </p:oleObj>
              </mc:Choice>
              <mc:Fallback>
                <p:oleObj name="Equation" r:id="rId3" imgW="1066337" imgH="86322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19200"/>
                        <a:ext cx="2132013" cy="172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113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5830669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3.19 Naponski element </a:t>
            </a:r>
            <a:r>
              <a:rPr lang="en-US" i="1" dirty="0" smtClean="0"/>
              <a:t>u</a:t>
            </a:r>
            <a:r>
              <a:rPr lang="sr-Latn-RS" i="1" dirty="0" smtClean="0"/>
              <a:t> vezi sa x’y’z’ koordinatnim sistemom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sr-Latn-RS" i="1" dirty="0" smtClean="0"/>
              <a:t>tenzorom napona </a:t>
            </a:r>
            <a:r>
              <a:rPr lang="en-US" i="1" dirty="0" smtClean="0"/>
              <a:t>[</a:t>
            </a:r>
            <a:r>
              <a:rPr lang="sr-Latn-RS" i="1" dirty="0" smtClean="0">
                <a:sym typeface="Symbol"/>
              </a:rPr>
              <a:t>’</a:t>
            </a:r>
            <a:r>
              <a:rPr lang="en-US" i="1" dirty="0" smtClean="0"/>
              <a:t>]</a:t>
            </a:r>
            <a:r>
              <a:rPr lang="sr-Latn-RS" i="1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42" y="381000"/>
            <a:ext cx="5099858" cy="52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500235"/>
              </p:ext>
            </p:extLst>
          </p:nvPr>
        </p:nvGraphicFramePr>
        <p:xfrm>
          <a:off x="1447800" y="857310"/>
          <a:ext cx="6553200" cy="22860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z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x’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</a:t>
                      </a:r>
                      <a:r>
                        <a:rPr lang="sr-Latn-RS" sz="2800" baseline="-25000" dirty="0">
                          <a:effectLst/>
                        </a:rPr>
                        <a:t>x’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</a:t>
                      </a:r>
                      <a:r>
                        <a:rPr lang="sr-Latn-RS" sz="2800" baseline="-25000" dirty="0">
                          <a:effectLst/>
                        </a:rPr>
                        <a:t>x’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</a:t>
                      </a:r>
                      <a:r>
                        <a:rPr lang="sr-Latn-RS" sz="2800" baseline="-25000" dirty="0">
                          <a:effectLst/>
                        </a:rPr>
                        <a:t>x’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</a:t>
                      </a:r>
                      <a:r>
                        <a:rPr lang="sr-Latn-RS" sz="2800" baseline="-25000" dirty="0">
                          <a:effectLst/>
                        </a:rPr>
                        <a:t>y’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  <a:sym typeface="Symbol"/>
                        </a:rPr>
                        <a:t>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</a:t>
                      </a:r>
                      <a:r>
                        <a:rPr lang="sr-Latn-RS" sz="2800" baseline="-25000" dirty="0">
                          <a:effectLst/>
                        </a:rPr>
                        <a:t>y’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z’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</a:t>
                      </a:r>
                      <a:r>
                        <a:rPr lang="sr-Latn-RS" sz="2800" baseline="-25000" dirty="0">
                          <a:effectLst/>
                        </a:rPr>
                        <a:t>z’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</a:t>
                      </a:r>
                      <a:r>
                        <a:rPr lang="sr-Latn-RS" sz="2800" baseline="-25000" dirty="0">
                          <a:effectLst/>
                        </a:rPr>
                        <a:t>z’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</a:t>
                      </a:r>
                      <a:r>
                        <a:rPr lang="sr-Latn-RS" sz="2800" baseline="-25000" dirty="0">
                          <a:effectLst/>
                        </a:rPr>
                        <a:t>z’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47800" y="38100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Tabela 3.1 Uglovi između osa koordinatnih sistema x’y’z’ i xyz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063319"/>
              </p:ext>
            </p:extLst>
          </p:nvPr>
        </p:nvGraphicFramePr>
        <p:xfrm>
          <a:off x="1447800" y="4011544"/>
          <a:ext cx="6553200" cy="223685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21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z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21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l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n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21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l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n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21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z’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noProof="0" dirty="0">
                          <a:effectLst/>
                        </a:rPr>
                        <a:t>l</a:t>
                      </a:r>
                      <a:r>
                        <a:rPr lang="sr-Latn-RS" sz="2800" baseline="-25000" noProof="0" dirty="0">
                          <a:effectLst/>
                        </a:rPr>
                        <a:t>z</a:t>
                      </a:r>
                      <a:r>
                        <a:rPr lang="sr-Latn-RS" sz="2800" baseline="-25000" dirty="0">
                          <a:effectLst/>
                        </a:rPr>
                        <a:t>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z’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noProof="0" dirty="0">
                          <a:effectLst/>
                        </a:rPr>
                        <a:t>n</a:t>
                      </a:r>
                      <a:r>
                        <a:rPr lang="sr-Latn-RS" sz="2800" baseline="-25000" noProof="0" dirty="0">
                          <a:effectLst/>
                        </a:rPr>
                        <a:t>z</a:t>
                      </a:r>
                      <a:r>
                        <a:rPr lang="sr-Latn-RS" sz="2800" baseline="-25000" dirty="0">
                          <a:effectLst/>
                        </a:rPr>
                        <a:t>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71600" y="32766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Tabela 3.2 Skraćeno označeni kosinusi uglova između osa koordinatnih sistema x’y’z’ i xyz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08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6079"/>
            <a:ext cx="4713316" cy="4705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5388114"/>
            <a:ext cx="4713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3.20 Naponski tetraedar dobijen isecanjem iz naponskog paralelopipeda</a:t>
            </a:r>
            <a:endParaRPr lang="en-US" sz="2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980747"/>
              </p:ext>
            </p:extLst>
          </p:nvPr>
        </p:nvGraphicFramePr>
        <p:xfrm>
          <a:off x="6680200" y="3568700"/>
          <a:ext cx="1701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73" name="Equation" r:id="rId4" imgW="850900" imgH="698500" progId="Equation.DSMT4">
                  <p:embed/>
                </p:oleObj>
              </mc:Choice>
              <mc:Fallback>
                <p:oleObj name="Equation" r:id="rId4" imgW="850900" imgH="698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3568700"/>
                        <a:ext cx="1701800" cy="139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277776"/>
              </p:ext>
            </p:extLst>
          </p:nvPr>
        </p:nvGraphicFramePr>
        <p:xfrm>
          <a:off x="7213600" y="28956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74" name="Equation" r:id="rId6" imgW="571252" imgH="228501" progId="Equation.DSMT4">
                  <p:embed/>
                </p:oleObj>
              </mc:Choice>
              <mc:Fallback>
                <p:oleObj name="Equation" r:id="rId6" imgW="571252" imgH="22850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2895600"/>
                        <a:ext cx="1143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108229"/>
              </p:ext>
            </p:extLst>
          </p:nvPr>
        </p:nvGraphicFramePr>
        <p:xfrm>
          <a:off x="6375400" y="685800"/>
          <a:ext cx="20050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75" name="Equation" r:id="rId8" imgW="1002865" imgH="761669" progId="Equation.DSMT4">
                  <p:embed/>
                </p:oleObj>
              </mc:Choice>
              <mc:Fallback>
                <p:oleObj name="Equation" r:id="rId8" imgW="1002865" imgH="76166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685800"/>
                        <a:ext cx="2005013" cy="152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8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713316" cy="470583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739198"/>
              </p:ext>
            </p:extLst>
          </p:nvPr>
        </p:nvGraphicFramePr>
        <p:xfrm>
          <a:off x="2235200" y="4724400"/>
          <a:ext cx="63754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41" name="Equation" r:id="rId4" imgW="3187700" imgH="787400" progId="Equation.DSMT4">
                  <p:embed/>
                </p:oleObj>
              </mc:Choice>
              <mc:Fallback>
                <p:oleObj name="Equation" r:id="rId4" imgW="3187700" imgH="787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4724400"/>
                        <a:ext cx="6375400" cy="157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910299"/>
              </p:ext>
            </p:extLst>
          </p:nvPr>
        </p:nvGraphicFramePr>
        <p:xfrm>
          <a:off x="6908800" y="2870200"/>
          <a:ext cx="1701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42" name="Equation" r:id="rId6" imgW="850900" imgH="698500" progId="Equation.DSMT4">
                  <p:embed/>
                </p:oleObj>
              </mc:Choice>
              <mc:Fallback>
                <p:oleObj name="Equation" r:id="rId6" imgW="850900" imgH="6985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2870200"/>
                        <a:ext cx="1701800" cy="139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277029"/>
              </p:ext>
            </p:extLst>
          </p:nvPr>
        </p:nvGraphicFramePr>
        <p:xfrm>
          <a:off x="4800600" y="609600"/>
          <a:ext cx="3962400" cy="170688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60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z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0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l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n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0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l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n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60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z’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noProof="0" dirty="0">
                          <a:effectLst/>
                        </a:rPr>
                        <a:t>l</a:t>
                      </a:r>
                      <a:r>
                        <a:rPr lang="sr-Latn-RS" sz="2800" baseline="-25000" noProof="0" dirty="0">
                          <a:effectLst/>
                        </a:rPr>
                        <a:t>z</a:t>
                      </a:r>
                      <a:r>
                        <a:rPr lang="sr-Latn-RS" sz="2800" baseline="-25000" dirty="0">
                          <a:effectLst/>
                        </a:rPr>
                        <a:t>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z’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noProof="0" dirty="0">
                          <a:effectLst/>
                        </a:rPr>
                        <a:t>n</a:t>
                      </a:r>
                      <a:r>
                        <a:rPr lang="sr-Latn-RS" sz="2800" baseline="-25000" noProof="0" dirty="0">
                          <a:effectLst/>
                        </a:rPr>
                        <a:t>z</a:t>
                      </a:r>
                      <a:r>
                        <a:rPr lang="sr-Latn-RS" sz="2800" baseline="-25000" dirty="0">
                          <a:effectLst/>
                        </a:rPr>
                        <a:t>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76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055313"/>
              </p:ext>
            </p:extLst>
          </p:nvPr>
        </p:nvGraphicFramePr>
        <p:xfrm>
          <a:off x="711200" y="533400"/>
          <a:ext cx="63754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85" name="Equation" r:id="rId3" imgW="3187700" imgH="787400" progId="Equation.DSMT4">
                  <p:embed/>
                </p:oleObj>
              </mc:Choice>
              <mc:Fallback>
                <p:oleObj name="Equation" r:id="rId3" imgW="3187700" imgH="787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533400"/>
                        <a:ext cx="6375400" cy="1574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439354"/>
              </p:ext>
            </p:extLst>
          </p:nvPr>
        </p:nvGraphicFramePr>
        <p:xfrm>
          <a:off x="7086600" y="11430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86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143000"/>
                        <a:ext cx="838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067478"/>
              </p:ext>
            </p:extLst>
          </p:nvPr>
        </p:nvGraphicFramePr>
        <p:xfrm>
          <a:off x="5410200" y="226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8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6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2514600"/>
            <a:ext cx="3657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Košijeve jednačine:</a:t>
            </a:r>
            <a:endParaRPr lang="en-US" sz="28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531478"/>
              </p:ext>
            </p:extLst>
          </p:nvPr>
        </p:nvGraphicFramePr>
        <p:xfrm>
          <a:off x="3962400" y="2776210"/>
          <a:ext cx="3276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88" name="Equation" r:id="rId9" imgW="1638300" imgH="736600" progId="Equation.DSMT4">
                  <p:embed/>
                </p:oleObj>
              </mc:Choice>
              <mc:Fallback>
                <p:oleObj name="Equation" r:id="rId9" imgW="1638300" imgH="736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776210"/>
                        <a:ext cx="3276600" cy="1473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713316" cy="470583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880594"/>
              </p:ext>
            </p:extLst>
          </p:nvPr>
        </p:nvGraphicFramePr>
        <p:xfrm>
          <a:off x="4800600" y="4699000"/>
          <a:ext cx="3708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85" name="Equation" r:id="rId4" imgW="1854200" imgH="736600" progId="Equation.DSMT4">
                  <p:embed/>
                </p:oleObj>
              </mc:Choice>
              <mc:Fallback>
                <p:oleObj name="Equation" r:id="rId4" imgW="1854200" imgH="736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699000"/>
                        <a:ext cx="37084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805750"/>
              </p:ext>
            </p:extLst>
          </p:nvPr>
        </p:nvGraphicFramePr>
        <p:xfrm>
          <a:off x="7518400" y="2971800"/>
          <a:ext cx="9906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86" name="Equation" r:id="rId6" imgW="495000" imgH="698400" progId="Equation.DSMT4">
                  <p:embed/>
                </p:oleObj>
              </mc:Choice>
              <mc:Fallback>
                <p:oleObj name="Equation" r:id="rId6" imgW="495000" imgH="698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2971800"/>
                        <a:ext cx="990600" cy="139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027978"/>
              </p:ext>
            </p:extLst>
          </p:nvPr>
        </p:nvGraphicFramePr>
        <p:xfrm>
          <a:off x="4800600" y="609600"/>
          <a:ext cx="3962400" cy="170688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60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z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0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l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n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0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l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n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60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z’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noProof="0" dirty="0">
                          <a:effectLst/>
                        </a:rPr>
                        <a:t>l</a:t>
                      </a:r>
                      <a:r>
                        <a:rPr lang="sr-Latn-RS" sz="2800" baseline="-25000" noProof="0" dirty="0">
                          <a:effectLst/>
                        </a:rPr>
                        <a:t>z</a:t>
                      </a:r>
                      <a:r>
                        <a:rPr lang="sr-Latn-RS" sz="2800" baseline="-25000" dirty="0">
                          <a:effectLst/>
                        </a:rPr>
                        <a:t>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z’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noProof="0" dirty="0">
                          <a:effectLst/>
                        </a:rPr>
                        <a:t>n</a:t>
                      </a:r>
                      <a:r>
                        <a:rPr lang="sr-Latn-RS" sz="2800" baseline="-25000" noProof="0" dirty="0">
                          <a:effectLst/>
                        </a:rPr>
                        <a:t>z</a:t>
                      </a:r>
                      <a:r>
                        <a:rPr lang="sr-Latn-RS" sz="2800" baseline="-25000" dirty="0">
                          <a:effectLst/>
                        </a:rPr>
                        <a:t>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71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012300"/>
              </p:ext>
            </p:extLst>
          </p:nvPr>
        </p:nvGraphicFramePr>
        <p:xfrm>
          <a:off x="762000" y="1143000"/>
          <a:ext cx="3708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00" name="Equation" r:id="rId3" imgW="1854200" imgH="736600" progId="Equation.DSMT4">
                  <p:embed/>
                </p:oleObj>
              </mc:Choice>
              <mc:Fallback>
                <p:oleObj name="Equation" r:id="rId3" imgW="1854200" imgH="736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3708400" cy="1473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37973"/>
              </p:ext>
            </p:extLst>
          </p:nvPr>
        </p:nvGraphicFramePr>
        <p:xfrm>
          <a:off x="762000" y="3200400"/>
          <a:ext cx="71628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01" name="Equation" r:id="rId5" imgW="3581400" imgH="1358900" progId="Equation.DSMT4">
                  <p:embed/>
                </p:oleObj>
              </mc:Choice>
              <mc:Fallback>
                <p:oleObj name="Equation" r:id="rId5" imgW="3581400" imgH="1358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7162800" cy="2717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079071"/>
              </p:ext>
            </p:extLst>
          </p:nvPr>
        </p:nvGraphicFramePr>
        <p:xfrm>
          <a:off x="5105400" y="1143000"/>
          <a:ext cx="3276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02" name="Equation" r:id="rId7" imgW="1638300" imgH="736600" progId="Equation.DSMT4">
                  <p:embed/>
                </p:oleObj>
              </mc:Choice>
              <mc:Fallback>
                <p:oleObj name="Equation" r:id="rId7" imgW="1638300" imgH="736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143000"/>
                        <a:ext cx="3276600" cy="1473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4572000" y="18288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615280"/>
              </p:ext>
            </p:extLst>
          </p:nvPr>
        </p:nvGraphicFramePr>
        <p:xfrm>
          <a:off x="1295400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0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05400" y="381000"/>
            <a:ext cx="3124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Košijeve jednačine:</a:t>
            </a:r>
            <a:endParaRPr lang="en-US" sz="2800" dirty="0"/>
          </a:p>
        </p:txBody>
      </p:sp>
      <p:cxnSp>
        <p:nvCxnSpPr>
          <p:cNvPr id="12" name="Elbow Connector 11"/>
          <p:cNvCxnSpPr>
            <a:stCxn id="10" idx="3"/>
            <a:endCxn id="7" idx="3"/>
          </p:cNvCxnSpPr>
          <p:nvPr/>
        </p:nvCxnSpPr>
        <p:spPr>
          <a:xfrm>
            <a:off x="8229600" y="642610"/>
            <a:ext cx="152400" cy="1236990"/>
          </a:xfrm>
          <a:prstGeom prst="bentConnector3">
            <a:avLst>
              <a:gd name="adj1" fmla="val 2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3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440707"/>
              </p:ext>
            </p:extLst>
          </p:nvPr>
        </p:nvGraphicFramePr>
        <p:xfrm>
          <a:off x="838200" y="1270000"/>
          <a:ext cx="72644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9" name="Equation" r:id="rId3" imgW="3632200" imgH="1117600" progId="Equation.DSMT4">
                  <p:embed/>
                </p:oleObj>
              </mc:Choice>
              <mc:Fallback>
                <p:oleObj name="Equation" r:id="rId3" imgW="3632200" imgH="1117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70000"/>
                        <a:ext cx="7264400" cy="223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81000"/>
            <a:ext cx="5257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Sličnim razmatranjem došli bi do:</a:t>
            </a:r>
            <a:endParaRPr lang="en-US" sz="2800" dirty="0"/>
          </a:p>
        </p:txBody>
      </p:sp>
      <p:cxnSp>
        <p:nvCxnSpPr>
          <p:cNvPr id="6" name="Elbow Connector 5"/>
          <p:cNvCxnSpPr>
            <a:stCxn id="5" idx="3"/>
            <a:endCxn id="4" idx="3"/>
          </p:cNvCxnSpPr>
          <p:nvPr/>
        </p:nvCxnSpPr>
        <p:spPr>
          <a:xfrm>
            <a:off x="6096000" y="642610"/>
            <a:ext cx="2006600" cy="1744990"/>
          </a:xfrm>
          <a:prstGeom prst="bentConnector3">
            <a:avLst>
              <a:gd name="adj1" fmla="val 11139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93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398537"/>
              </p:ext>
            </p:extLst>
          </p:nvPr>
        </p:nvGraphicFramePr>
        <p:xfrm>
          <a:off x="1333500" y="1706880"/>
          <a:ext cx="6515100" cy="461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3" name="Equation" r:id="rId3" imgW="3619500" imgH="2565400" progId="Equation.DSMT4">
                  <p:embed/>
                </p:oleObj>
              </mc:Choice>
              <mc:Fallback>
                <p:oleObj name="Equation" r:id="rId3" imgW="3619500" imgH="2565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706880"/>
                        <a:ext cx="6515100" cy="461772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3500" y="457200"/>
            <a:ext cx="5105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Transformacijski izrazi za napone (prostorno stanje):</a:t>
            </a:r>
            <a:endParaRPr lang="en-US" sz="2800" dirty="0"/>
          </a:p>
        </p:txBody>
      </p:sp>
      <p:cxnSp>
        <p:nvCxnSpPr>
          <p:cNvPr id="6" name="Elbow Connector 5"/>
          <p:cNvCxnSpPr>
            <a:stCxn id="5" idx="3"/>
            <a:endCxn id="4" idx="3"/>
          </p:cNvCxnSpPr>
          <p:nvPr/>
        </p:nvCxnSpPr>
        <p:spPr>
          <a:xfrm>
            <a:off x="6438900" y="934254"/>
            <a:ext cx="1409700" cy="3081486"/>
          </a:xfrm>
          <a:prstGeom prst="bentConnector3">
            <a:avLst>
              <a:gd name="adj1" fmla="val 11621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94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Glavni naponi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4" y="1066800"/>
            <a:ext cx="4713316" cy="4705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4564390"/>
            <a:ext cx="2971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Poseban slučaj: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909291"/>
              </p:ext>
            </p:extLst>
          </p:nvPr>
        </p:nvGraphicFramePr>
        <p:xfrm>
          <a:off x="6705600" y="4826000"/>
          <a:ext cx="1752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4" name="Equation" r:id="rId4" imgW="876300" imgH="482600" progId="Equation.DSMT4">
                  <p:embed/>
                </p:oleObj>
              </mc:Choice>
              <mc:Fallback>
                <p:oleObj name="Equation" r:id="rId4" imgW="8763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826000"/>
                        <a:ext cx="17526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43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3.2.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Transformacija komponenti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 tenzora deformacija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043843"/>
            <a:ext cx="2286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Poznato: 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290257"/>
              </p:ext>
            </p:extLst>
          </p:nvPr>
        </p:nvGraphicFramePr>
        <p:xfrm>
          <a:off x="2209800" y="2312150"/>
          <a:ext cx="213201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09" name="Equation" r:id="rId3" imgW="1066337" imgH="863225" progId="Equation.DSMT4">
                  <p:embed/>
                </p:oleObj>
              </mc:Choice>
              <mc:Fallback>
                <p:oleObj name="Equation" r:id="rId3" imgW="1066337" imgH="86322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12150"/>
                        <a:ext cx="2132013" cy="172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3058" y="3531350"/>
            <a:ext cx="2286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Traži se: 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465078"/>
              </p:ext>
            </p:extLst>
          </p:nvPr>
        </p:nvGraphicFramePr>
        <p:xfrm>
          <a:off x="6097058" y="3836150"/>
          <a:ext cx="2437342" cy="172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10" name="Equation" r:id="rId5" imgW="1218671" imgH="863225" progId="Equation.DSMT4">
                  <p:embed/>
                </p:oleObj>
              </mc:Choice>
              <mc:Fallback>
                <p:oleObj name="Equation" r:id="rId5" imgW="1218671" imgH="86322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058" y="3836150"/>
                        <a:ext cx="2437342" cy="1726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61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9600" y="457200"/>
            <a:ext cx="3505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Košijeve jednačine: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585411"/>
              </p:ext>
            </p:extLst>
          </p:nvPr>
        </p:nvGraphicFramePr>
        <p:xfrm>
          <a:off x="3632200" y="684304"/>
          <a:ext cx="3276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18" name="Equation" r:id="rId3" imgW="1638300" imgH="736600" progId="Equation.DSMT4">
                  <p:embed/>
                </p:oleObj>
              </mc:Choice>
              <mc:Fallback>
                <p:oleObj name="Equation" r:id="rId3" imgW="16383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684304"/>
                        <a:ext cx="3276600" cy="1473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136044"/>
              </p:ext>
            </p:extLst>
          </p:nvPr>
        </p:nvGraphicFramePr>
        <p:xfrm>
          <a:off x="7442200" y="762000"/>
          <a:ext cx="1016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19" name="Equation" r:id="rId5" imgW="507960" imgH="685800" progId="Equation.DSMT4">
                  <p:embed/>
                </p:oleObj>
              </mc:Choice>
              <mc:Fallback>
                <p:oleObj name="Equation" r:id="rId5" imgW="5079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762000"/>
                        <a:ext cx="1016000" cy="137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6985000" y="13462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851630"/>
              </p:ext>
            </p:extLst>
          </p:nvPr>
        </p:nvGraphicFramePr>
        <p:xfrm>
          <a:off x="1676400" y="2743200"/>
          <a:ext cx="1295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20" name="Equation" r:id="rId7" imgW="647640" imgH="698400" progId="Equation.DSMT4">
                  <p:embed/>
                </p:oleObj>
              </mc:Choice>
              <mc:Fallback>
                <p:oleObj name="Equation" r:id="rId7" imgW="6476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1295400" cy="139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148910"/>
              </p:ext>
            </p:extLst>
          </p:nvPr>
        </p:nvGraphicFramePr>
        <p:xfrm>
          <a:off x="3479800" y="2717800"/>
          <a:ext cx="2819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21" name="Equation" r:id="rId9" imgW="1409700" imgH="736600" progId="Equation.DSMT4">
                  <p:embed/>
                </p:oleObj>
              </mc:Choice>
              <mc:Fallback>
                <p:oleObj name="Equation" r:id="rId9" imgW="1409700" imgH="736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2717800"/>
                        <a:ext cx="28194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158726"/>
              </p:ext>
            </p:extLst>
          </p:nvPr>
        </p:nvGraphicFramePr>
        <p:xfrm>
          <a:off x="4013200" y="226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22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226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297041"/>
              </p:ext>
            </p:extLst>
          </p:nvPr>
        </p:nvGraphicFramePr>
        <p:xfrm>
          <a:off x="5183188" y="4572000"/>
          <a:ext cx="327501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23" name="Equation" r:id="rId13" imgW="1637589" imgH="812447" progId="Equation.DSMT4">
                  <p:embed/>
                </p:oleObj>
              </mc:Choice>
              <mc:Fallback>
                <p:oleObj name="Equation" r:id="rId13" imgW="1637589" imgH="812447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4572000"/>
                        <a:ext cx="3275012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0800000" flipH="1">
            <a:off x="3063240" y="3365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612493"/>
              </p:ext>
            </p:extLst>
          </p:nvPr>
        </p:nvGraphicFramePr>
        <p:xfrm>
          <a:off x="6934200" y="416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24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16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823905"/>
              </p:ext>
            </p:extLst>
          </p:nvPr>
        </p:nvGraphicFramePr>
        <p:xfrm>
          <a:off x="6400800" y="3276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25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276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20" idx="3"/>
            <a:endCxn id="19" idx="0"/>
          </p:cNvCxnSpPr>
          <p:nvPr/>
        </p:nvCxnSpPr>
        <p:spPr>
          <a:xfrm>
            <a:off x="6781800" y="3429000"/>
            <a:ext cx="292100" cy="736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433674"/>
              </p:ext>
            </p:extLst>
          </p:nvPr>
        </p:nvGraphicFramePr>
        <p:xfrm>
          <a:off x="1295400" y="1549400"/>
          <a:ext cx="1752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26" name="Equation" r:id="rId18" imgW="876300" imgH="482600" progId="Equation.DSMT4">
                  <p:embed/>
                </p:oleObj>
              </mc:Choice>
              <mc:Fallback>
                <p:oleObj name="Equation" r:id="rId18" imgW="8763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49400"/>
                        <a:ext cx="17526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280310"/>
              </p:ext>
            </p:extLst>
          </p:nvPr>
        </p:nvGraphicFramePr>
        <p:xfrm>
          <a:off x="1219200" y="3276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27" name="Equation" r:id="rId20" imgW="190440" imgH="152280" progId="Equation.DSMT4">
                  <p:embed/>
                </p:oleObj>
              </mc:Choice>
              <mc:Fallback>
                <p:oleObj name="Equation" r:id="rId20" imgW="190440" imgH="1522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76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696240"/>
              </p:ext>
            </p:extLst>
          </p:nvPr>
        </p:nvGraphicFramePr>
        <p:xfrm>
          <a:off x="838200" y="1905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28" name="Equation" r:id="rId22" imgW="190440" imgH="152280" progId="Equation.DSMT4">
                  <p:embed/>
                </p:oleObj>
              </mc:Choice>
              <mc:Fallback>
                <p:oleObj name="Equation" r:id="rId22" imgW="190440" imgH="1522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15" idx="1"/>
            <a:endCxn id="13" idx="1"/>
          </p:cNvCxnSpPr>
          <p:nvPr/>
        </p:nvCxnSpPr>
        <p:spPr>
          <a:xfrm rot="10800000" flipH="1" flipV="1">
            <a:off x="838200" y="2057400"/>
            <a:ext cx="381000" cy="1371600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9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049613"/>
              </p:ext>
            </p:extLst>
          </p:nvPr>
        </p:nvGraphicFramePr>
        <p:xfrm>
          <a:off x="838200" y="457200"/>
          <a:ext cx="32750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4" name="Equation" r:id="rId3" imgW="1637589" imgH="812447" progId="Equation.DSMT4">
                  <p:embed/>
                </p:oleObj>
              </mc:Choice>
              <mc:Fallback>
                <p:oleObj name="Equation" r:id="rId3" imgW="1637589" imgH="81244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"/>
                        <a:ext cx="3275013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644580"/>
              </p:ext>
            </p:extLst>
          </p:nvPr>
        </p:nvGraphicFramePr>
        <p:xfrm>
          <a:off x="2641600" y="2311400"/>
          <a:ext cx="4292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5" name="Equation" r:id="rId5" imgW="2146300" imgH="812800" progId="Equation.DSMT4">
                  <p:embed/>
                </p:oleObj>
              </mc:Choice>
              <mc:Fallback>
                <p:oleObj name="Equation" r:id="rId5" imgW="2146300" imgH="812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311400"/>
                        <a:ext cx="4292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4" idx="1"/>
            <a:endCxn id="5" idx="1"/>
          </p:cNvCxnSpPr>
          <p:nvPr/>
        </p:nvCxnSpPr>
        <p:spPr>
          <a:xfrm rot="10800000" flipH="1" flipV="1">
            <a:off x="838200" y="1270000"/>
            <a:ext cx="1803400" cy="1854200"/>
          </a:xfrm>
          <a:prstGeom prst="bentConnector3">
            <a:avLst>
              <a:gd name="adj1" fmla="val -1267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942507"/>
              </p:ext>
            </p:extLst>
          </p:nvPr>
        </p:nvGraphicFramePr>
        <p:xfrm>
          <a:off x="3642360" y="4191000"/>
          <a:ext cx="4892040" cy="201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6" name="Equation" r:id="rId7" imgW="2717640" imgH="1117440" progId="Equation.DSMT4">
                  <p:embed/>
                </p:oleObj>
              </mc:Choice>
              <mc:Fallback>
                <p:oleObj name="Equation" r:id="rId7" imgW="2717640" imgH="1117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360" y="4191000"/>
                        <a:ext cx="4892040" cy="201168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046853"/>
              </p:ext>
            </p:extLst>
          </p:nvPr>
        </p:nvGraphicFramePr>
        <p:xfrm>
          <a:off x="7543800" y="3708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708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746532"/>
              </p:ext>
            </p:extLst>
          </p:nvPr>
        </p:nvGraphicFramePr>
        <p:xfrm>
          <a:off x="7010400" y="2971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8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971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1" idx="3"/>
            <a:endCxn id="10" idx="0"/>
          </p:cNvCxnSpPr>
          <p:nvPr/>
        </p:nvCxnSpPr>
        <p:spPr>
          <a:xfrm>
            <a:off x="7391400" y="3124200"/>
            <a:ext cx="292100" cy="584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9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160050"/>
              </p:ext>
            </p:extLst>
          </p:nvPr>
        </p:nvGraphicFramePr>
        <p:xfrm>
          <a:off x="1129145" y="609600"/>
          <a:ext cx="4892675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73" name="Equation" r:id="rId3" imgW="2717640" imgH="1117440" progId="Equation.DSMT4">
                  <p:embed/>
                </p:oleObj>
              </mc:Choice>
              <mc:Fallback>
                <p:oleObj name="Equation" r:id="rId3" imgW="2717640" imgH="11174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145" y="609600"/>
                        <a:ext cx="4892675" cy="2011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464653"/>
              </p:ext>
            </p:extLst>
          </p:nvPr>
        </p:nvGraphicFramePr>
        <p:xfrm>
          <a:off x="2576945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74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945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347175"/>
              </p:ext>
            </p:extLst>
          </p:nvPr>
        </p:nvGraphicFramePr>
        <p:xfrm>
          <a:off x="1129145" y="3276600"/>
          <a:ext cx="330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75" name="Equation" r:id="rId7" imgW="1651000" imgH="241300" progId="Equation.DSMT4">
                  <p:embed/>
                </p:oleObj>
              </mc:Choice>
              <mc:Fallback>
                <p:oleObj name="Equation" r:id="rId7" imgW="16510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145" y="3276600"/>
                        <a:ext cx="33020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76945" y="3962400"/>
            <a:ext cx="4572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Tri korena ove jednačine jesu </a:t>
            </a:r>
            <a:r>
              <a:rPr lang="sr-Latn-RS" sz="2800" b="1" dirty="0" smtClean="0"/>
              <a:t>glavni naponi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1</a:t>
            </a:r>
            <a:r>
              <a:rPr lang="sr-Latn-RS" sz="2800" dirty="0" smtClean="0"/>
              <a:t>,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2</a:t>
            </a:r>
            <a:r>
              <a:rPr lang="sr-Latn-RS" sz="2800" dirty="0" smtClean="0"/>
              <a:t> i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3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1" idx="3"/>
            <a:endCxn id="12" idx="0"/>
          </p:cNvCxnSpPr>
          <p:nvPr/>
        </p:nvCxnSpPr>
        <p:spPr>
          <a:xfrm>
            <a:off x="4431145" y="3517900"/>
            <a:ext cx="431800" cy="4445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588129"/>
              </p:ext>
            </p:extLst>
          </p:nvPr>
        </p:nvGraphicFramePr>
        <p:xfrm>
          <a:off x="5588000" y="5105400"/>
          <a:ext cx="157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76" name="Equation" r:id="rId9" imgW="787400" imgH="228600" progId="Equation.DSMT4">
                  <p:embed/>
                </p:oleObj>
              </mc:Choice>
              <mc:Fallback>
                <p:oleObj name="Equation" r:id="rId9" imgW="7874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5105400"/>
                        <a:ext cx="1574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9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573767"/>
              </p:ext>
            </p:extLst>
          </p:nvPr>
        </p:nvGraphicFramePr>
        <p:xfrm>
          <a:off x="1346200" y="1676400"/>
          <a:ext cx="398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93" name="Equation" r:id="rId3" imgW="1993900" imgH="241300" progId="Equation.DSMT4">
                  <p:embed/>
                </p:oleObj>
              </mc:Choice>
              <mc:Fallback>
                <p:oleObj name="Equation" r:id="rId3" imgW="19939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1676400"/>
                        <a:ext cx="39878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666464"/>
              </p:ext>
            </p:extLst>
          </p:nvPr>
        </p:nvGraphicFramePr>
        <p:xfrm>
          <a:off x="1346200" y="609600"/>
          <a:ext cx="330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94" name="Equation" r:id="rId5" imgW="1651000" imgH="241300" progId="Equation.DSMT4">
                  <p:embed/>
                </p:oleObj>
              </mc:Choice>
              <mc:Fallback>
                <p:oleObj name="Equation" r:id="rId5" imgW="1651000" imgH="241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609600"/>
                        <a:ext cx="33020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274747"/>
              </p:ext>
            </p:extLst>
          </p:nvPr>
        </p:nvGraphicFramePr>
        <p:xfrm>
          <a:off x="1346200" y="2362200"/>
          <a:ext cx="7035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95" name="Equation" r:id="rId7" imgW="3517900" imgH="482600" progId="Equation.DSMT4">
                  <p:embed/>
                </p:oleObj>
              </mc:Choice>
              <mc:Fallback>
                <p:oleObj name="Equation" r:id="rId7" imgW="35179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362200"/>
                        <a:ext cx="7035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278474"/>
              </p:ext>
            </p:extLst>
          </p:nvPr>
        </p:nvGraphicFramePr>
        <p:xfrm>
          <a:off x="1346200" y="3556000"/>
          <a:ext cx="3581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96" name="Equation" r:id="rId9" imgW="1790700" imgH="736600" progId="Equation.DSMT4">
                  <p:embed/>
                </p:oleObj>
              </mc:Choice>
              <mc:Fallback>
                <p:oleObj name="Equation" r:id="rId9" imgW="1790700" imgH="736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3556000"/>
                        <a:ext cx="35814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eft Brace 11"/>
          <p:cNvSpPr/>
          <p:nvPr/>
        </p:nvSpPr>
        <p:spPr>
          <a:xfrm>
            <a:off x="914400" y="1524000"/>
            <a:ext cx="533400" cy="36576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9" idx="1"/>
            <a:endCxn id="12" idx="1"/>
          </p:cNvCxnSpPr>
          <p:nvPr/>
        </p:nvCxnSpPr>
        <p:spPr>
          <a:xfrm rot="10800000" flipV="1">
            <a:off x="914400" y="850900"/>
            <a:ext cx="431800" cy="2501900"/>
          </a:xfrm>
          <a:prstGeom prst="bentConnector3">
            <a:avLst>
              <a:gd name="adj1" fmla="val 15294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7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Glavni pravci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214338"/>
              </p:ext>
            </p:extLst>
          </p:nvPr>
        </p:nvGraphicFramePr>
        <p:xfrm>
          <a:off x="636542" y="1371600"/>
          <a:ext cx="3554458" cy="162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94" name="Equation" r:id="rId3" imgW="1777229" imgH="812447" progId="Equation.DSMT4">
                  <p:embed/>
                </p:oleObj>
              </mc:Choice>
              <mc:Fallback>
                <p:oleObj name="Equation" r:id="rId3" imgW="1777229" imgH="81244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42" y="1371600"/>
                        <a:ext cx="3554458" cy="162489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644546"/>
              </p:ext>
            </p:extLst>
          </p:nvPr>
        </p:nvGraphicFramePr>
        <p:xfrm>
          <a:off x="4572000" y="3733800"/>
          <a:ext cx="330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95" name="Equation" r:id="rId5" imgW="1651000" imgH="533400" progId="Equation.DSMT4">
                  <p:embed/>
                </p:oleObj>
              </mc:Choice>
              <mc:Fallback>
                <p:oleObj name="Equation" r:id="rId5" imgW="1651000" imgH="533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33020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457200" y="1219200"/>
            <a:ext cx="3886200" cy="12221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77375"/>
              </p:ext>
            </p:extLst>
          </p:nvPr>
        </p:nvGraphicFramePr>
        <p:xfrm>
          <a:off x="60706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96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325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742328"/>
              </p:ext>
            </p:extLst>
          </p:nvPr>
        </p:nvGraphicFramePr>
        <p:xfrm>
          <a:off x="4445000" y="1752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97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1752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4" idx="3"/>
            <a:endCxn id="13" idx="0"/>
          </p:cNvCxnSpPr>
          <p:nvPr/>
        </p:nvCxnSpPr>
        <p:spPr>
          <a:xfrm>
            <a:off x="4826000" y="1905000"/>
            <a:ext cx="1384300" cy="1346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04671"/>
              </p:ext>
            </p:extLst>
          </p:nvPr>
        </p:nvGraphicFramePr>
        <p:xfrm>
          <a:off x="2743200" y="3352800"/>
          <a:ext cx="11684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98" name="Equation" r:id="rId11" imgW="583947" imgH="939392" progId="Equation.DSMT4">
                  <p:embed/>
                </p:oleObj>
              </mc:Choice>
              <mc:Fallback>
                <p:oleObj name="Equation" r:id="rId11" imgW="583947" imgH="93939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52800"/>
                        <a:ext cx="1168400" cy="187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615269"/>
              </p:ext>
            </p:extLst>
          </p:nvPr>
        </p:nvGraphicFramePr>
        <p:xfrm>
          <a:off x="4036291" y="4191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99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291" y="4191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1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767058"/>
              </p:ext>
            </p:extLst>
          </p:nvPr>
        </p:nvGraphicFramePr>
        <p:xfrm>
          <a:off x="736600" y="685800"/>
          <a:ext cx="330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99" name="Equation" r:id="rId3" imgW="1651000" imgH="533400" progId="Equation.DSMT4">
                  <p:embed/>
                </p:oleObj>
              </mc:Choice>
              <mc:Fallback>
                <p:oleObj name="Equation" r:id="rId3" imgW="1651000" imgH="533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685800"/>
                        <a:ext cx="3302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785441"/>
              </p:ext>
            </p:extLst>
          </p:nvPr>
        </p:nvGraphicFramePr>
        <p:xfrm>
          <a:off x="762000" y="2057400"/>
          <a:ext cx="2514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00" name="Equation" r:id="rId5" imgW="1257120" imgH="533160" progId="Equation.DSMT4">
                  <p:embed/>
                </p:oleObj>
              </mc:Choice>
              <mc:Fallback>
                <p:oleObj name="Equation" r:id="rId5" imgW="1257120" imgH="5331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2514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422057"/>
              </p:ext>
            </p:extLst>
          </p:nvPr>
        </p:nvGraphicFramePr>
        <p:xfrm>
          <a:off x="762000" y="3429000"/>
          <a:ext cx="3048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01" name="Equation" r:id="rId7" imgW="1523880" imgH="507960" progId="Equation.DSMT4">
                  <p:embed/>
                </p:oleObj>
              </mc:Choice>
              <mc:Fallback>
                <p:oleObj name="Equation" r:id="rId7" imgW="152388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29000"/>
                        <a:ext cx="30480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655483"/>
              </p:ext>
            </p:extLst>
          </p:nvPr>
        </p:nvGraphicFramePr>
        <p:xfrm>
          <a:off x="762000" y="4800600"/>
          <a:ext cx="3784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02" name="Equation" r:id="rId9" imgW="1892160" imgH="533160" progId="Equation.DSMT4">
                  <p:embed/>
                </p:oleObj>
              </mc:Choice>
              <mc:Fallback>
                <p:oleObj name="Equation" r:id="rId9" imgW="189216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00600"/>
                        <a:ext cx="37846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84012"/>
              </p:ext>
            </p:extLst>
          </p:nvPr>
        </p:nvGraphicFramePr>
        <p:xfrm>
          <a:off x="4343400" y="3429000"/>
          <a:ext cx="3022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03" name="Equation" r:id="rId11" imgW="1511280" imgH="507960" progId="Equation.DSMT4">
                  <p:embed/>
                </p:oleObj>
              </mc:Choice>
              <mc:Fallback>
                <p:oleObj name="Equation" r:id="rId11" imgW="151128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29000"/>
                        <a:ext cx="30226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286467"/>
              </p:ext>
            </p:extLst>
          </p:nvPr>
        </p:nvGraphicFramePr>
        <p:xfrm>
          <a:off x="3886200" y="3810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04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10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848476"/>
              </p:ext>
            </p:extLst>
          </p:nvPr>
        </p:nvGraphicFramePr>
        <p:xfrm>
          <a:off x="4572000" y="5181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05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81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867416"/>
              </p:ext>
            </p:extLst>
          </p:nvPr>
        </p:nvGraphicFramePr>
        <p:xfrm>
          <a:off x="5003800" y="4800600"/>
          <a:ext cx="3759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06" name="Equation" r:id="rId16" imgW="1879560" imgH="533160" progId="Equation.DSMT4">
                  <p:embed/>
                </p:oleObj>
              </mc:Choice>
              <mc:Fallback>
                <p:oleObj name="Equation" r:id="rId16" imgW="187956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800600"/>
                        <a:ext cx="3759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>
            <a:off x="381000" y="1981200"/>
            <a:ext cx="533400" cy="39624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>
            <a:stCxn id="3" idx="1"/>
            <a:endCxn id="16" idx="1"/>
          </p:cNvCxnSpPr>
          <p:nvPr/>
        </p:nvCxnSpPr>
        <p:spPr>
          <a:xfrm rot="10800000" flipV="1">
            <a:off x="381000" y="1219200"/>
            <a:ext cx="355600" cy="2743200"/>
          </a:xfrm>
          <a:prstGeom prst="bentConnector3">
            <a:avLst>
              <a:gd name="adj1" fmla="val 16428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2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873577"/>
              </p:ext>
            </p:extLst>
          </p:nvPr>
        </p:nvGraphicFramePr>
        <p:xfrm>
          <a:off x="1219200" y="685800"/>
          <a:ext cx="4495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56" name="Equation" r:id="rId3" imgW="2247840" imgH="812520" progId="Equation.DSMT4">
                  <p:embed/>
                </p:oleObj>
              </mc:Choice>
              <mc:Fallback>
                <p:oleObj name="Equation" r:id="rId3" imgW="224784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85800"/>
                        <a:ext cx="4495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193469"/>
              </p:ext>
            </p:extLst>
          </p:nvPr>
        </p:nvGraphicFramePr>
        <p:xfrm>
          <a:off x="1219200" y="2971800"/>
          <a:ext cx="360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57" name="Equation" r:id="rId5" imgW="1803240" imgH="533160" progId="Equation.DSMT4">
                  <p:embed/>
                </p:oleObj>
              </mc:Choice>
              <mc:Fallback>
                <p:oleObj name="Equation" r:id="rId5" imgW="1803240" imgH="533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3606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168204"/>
              </p:ext>
            </p:extLst>
          </p:nvPr>
        </p:nvGraphicFramePr>
        <p:xfrm>
          <a:off x="1219200" y="4470400"/>
          <a:ext cx="3632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58" name="Equation" r:id="rId7" imgW="1815840" imgH="507960" progId="Equation.DSMT4">
                  <p:embed/>
                </p:oleObj>
              </mc:Choice>
              <mc:Fallback>
                <p:oleObj name="Equation" r:id="rId7" imgW="181584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470400"/>
                        <a:ext cx="36322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489183"/>
              </p:ext>
            </p:extLst>
          </p:nvPr>
        </p:nvGraphicFramePr>
        <p:xfrm>
          <a:off x="5410200" y="2971800"/>
          <a:ext cx="2743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59" name="Equation" r:id="rId9" imgW="1371600" imgH="533160" progId="Equation.DSMT4">
                  <p:embed/>
                </p:oleObj>
              </mc:Choice>
              <mc:Fallback>
                <p:oleObj name="Equation" r:id="rId9" imgW="137160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71800"/>
                        <a:ext cx="2743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856053"/>
              </p:ext>
            </p:extLst>
          </p:nvPr>
        </p:nvGraphicFramePr>
        <p:xfrm>
          <a:off x="5359400" y="4470400"/>
          <a:ext cx="2946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60" name="Equation" r:id="rId11" imgW="1473120" imgH="507960" progId="Equation.DSMT4">
                  <p:embed/>
                </p:oleObj>
              </mc:Choice>
              <mc:Fallback>
                <p:oleObj name="Equation" r:id="rId11" imgW="147312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470400"/>
                        <a:ext cx="2946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558957"/>
              </p:ext>
            </p:extLst>
          </p:nvPr>
        </p:nvGraphicFramePr>
        <p:xfrm>
          <a:off x="4953000" y="3352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61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352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185293"/>
              </p:ext>
            </p:extLst>
          </p:nvPr>
        </p:nvGraphicFramePr>
        <p:xfrm>
          <a:off x="4953000" y="4851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62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51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>
            <a:off x="838200" y="2819400"/>
            <a:ext cx="533400" cy="28194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3" idx="1"/>
            <a:endCxn id="16" idx="1"/>
          </p:cNvCxnSpPr>
          <p:nvPr/>
        </p:nvCxnSpPr>
        <p:spPr>
          <a:xfrm rot="10800000" flipV="1">
            <a:off x="838200" y="1498600"/>
            <a:ext cx="381000" cy="2730500"/>
          </a:xfrm>
          <a:prstGeom prst="bentConnector3">
            <a:avLst>
              <a:gd name="adj1" fmla="val 1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42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556150"/>
              </p:ext>
            </p:extLst>
          </p:nvPr>
        </p:nvGraphicFramePr>
        <p:xfrm>
          <a:off x="838200" y="533400"/>
          <a:ext cx="4495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91" name="Equation" r:id="rId3" imgW="2247840" imgH="812520" progId="Equation.DSMT4">
                  <p:embed/>
                </p:oleObj>
              </mc:Choice>
              <mc:Fallback>
                <p:oleObj name="Equation" r:id="rId3" imgW="2247840" imgH="812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3400"/>
                        <a:ext cx="4495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784806"/>
              </p:ext>
            </p:extLst>
          </p:nvPr>
        </p:nvGraphicFramePr>
        <p:xfrm>
          <a:off x="838200" y="2590800"/>
          <a:ext cx="4394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92" name="Equation" r:id="rId5" imgW="2197080" imgH="533160" progId="Equation.DSMT4">
                  <p:embed/>
                </p:oleObj>
              </mc:Choice>
              <mc:Fallback>
                <p:oleObj name="Equation" r:id="rId5" imgW="2197080" imgH="533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4394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403483"/>
              </p:ext>
            </p:extLst>
          </p:nvPr>
        </p:nvGraphicFramePr>
        <p:xfrm>
          <a:off x="838200" y="4267200"/>
          <a:ext cx="3530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93" name="Equation" r:id="rId7" imgW="1765080" imgH="533160" progId="Equation.DSMT4">
                  <p:embed/>
                </p:oleObj>
              </mc:Choice>
              <mc:Fallback>
                <p:oleObj name="Equation" r:id="rId7" imgW="1765080" imgH="5331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3530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513583"/>
              </p:ext>
            </p:extLst>
          </p:nvPr>
        </p:nvGraphicFramePr>
        <p:xfrm>
          <a:off x="4495800" y="4648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94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648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791889"/>
              </p:ext>
            </p:extLst>
          </p:nvPr>
        </p:nvGraphicFramePr>
        <p:xfrm>
          <a:off x="2209800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95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89558"/>
              </p:ext>
            </p:extLst>
          </p:nvPr>
        </p:nvGraphicFramePr>
        <p:xfrm>
          <a:off x="4953000" y="4267200"/>
          <a:ext cx="3733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96" name="Equation" r:id="rId13" imgW="1866600" imgH="533160" progId="Equation.DSMT4">
                  <p:embed/>
                </p:oleObj>
              </mc:Choice>
              <mc:Fallback>
                <p:oleObj name="Equation" r:id="rId13" imgW="186660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67200"/>
                        <a:ext cx="3733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/>
          <p:cNvSpPr/>
          <p:nvPr/>
        </p:nvSpPr>
        <p:spPr>
          <a:xfrm>
            <a:off x="457200" y="2514600"/>
            <a:ext cx="533400" cy="28956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stCxn id="3" idx="1"/>
            <a:endCxn id="9" idx="1"/>
          </p:cNvCxnSpPr>
          <p:nvPr/>
        </p:nvCxnSpPr>
        <p:spPr>
          <a:xfrm rot="10800000" flipV="1">
            <a:off x="457200" y="1346200"/>
            <a:ext cx="381000" cy="2616200"/>
          </a:xfrm>
          <a:prstGeom prst="bentConnector3">
            <a:avLst>
              <a:gd name="adj1" fmla="val 1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97390"/>
              </p:ext>
            </p:extLst>
          </p:nvPr>
        </p:nvGraphicFramePr>
        <p:xfrm>
          <a:off x="1244600" y="3251200"/>
          <a:ext cx="3022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23" name="Equation" r:id="rId3" imgW="1511280" imgH="507960" progId="Equation.DSMT4">
                  <p:embed/>
                </p:oleObj>
              </mc:Choice>
              <mc:Fallback>
                <p:oleObj name="Equation" r:id="rId3" imgW="151128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3251200"/>
                        <a:ext cx="30226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345445"/>
              </p:ext>
            </p:extLst>
          </p:nvPr>
        </p:nvGraphicFramePr>
        <p:xfrm>
          <a:off x="1244600" y="660400"/>
          <a:ext cx="2514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24" name="Equation" r:id="rId5" imgW="1257120" imgH="533160" progId="Equation.DSMT4">
                  <p:embed/>
                </p:oleObj>
              </mc:Choice>
              <mc:Fallback>
                <p:oleObj name="Equation" r:id="rId5" imgW="1257120" imgH="533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660400"/>
                        <a:ext cx="2514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251040"/>
              </p:ext>
            </p:extLst>
          </p:nvPr>
        </p:nvGraphicFramePr>
        <p:xfrm>
          <a:off x="4368800" y="660400"/>
          <a:ext cx="2667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25" name="Equation" r:id="rId7" imgW="1333440" imgH="533160" progId="Equation.DSMT4">
                  <p:embed/>
                </p:oleObj>
              </mc:Choice>
              <mc:Fallback>
                <p:oleObj name="Equation" r:id="rId7" imgW="1333440" imgH="5331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660400"/>
                        <a:ext cx="2667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812480"/>
              </p:ext>
            </p:extLst>
          </p:nvPr>
        </p:nvGraphicFramePr>
        <p:xfrm>
          <a:off x="4826000" y="3251200"/>
          <a:ext cx="2946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26" name="Equation" r:id="rId9" imgW="1473120" imgH="507960" progId="Equation.DSMT4">
                  <p:embed/>
                </p:oleObj>
              </mc:Choice>
              <mc:Fallback>
                <p:oleObj name="Equation" r:id="rId9" imgW="1473120" imgH="507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251200"/>
                        <a:ext cx="2946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021547"/>
              </p:ext>
            </p:extLst>
          </p:nvPr>
        </p:nvGraphicFramePr>
        <p:xfrm>
          <a:off x="1244600" y="2311400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27" name="Equation" r:id="rId11" imgW="596880" imgH="241200" progId="Equation.DSMT4">
                  <p:embed/>
                </p:oleObj>
              </mc:Choice>
              <mc:Fallback>
                <p:oleObj name="Equation" r:id="rId11" imgW="59688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311400"/>
                        <a:ext cx="11938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0800000">
            <a:off x="3835400" y="1193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352143"/>
              </p:ext>
            </p:extLst>
          </p:nvPr>
        </p:nvGraphicFramePr>
        <p:xfrm>
          <a:off x="1625600" y="185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28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185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 rot="10800000">
            <a:off x="4353560" y="3708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849044"/>
              </p:ext>
            </p:extLst>
          </p:nvPr>
        </p:nvGraphicFramePr>
        <p:xfrm>
          <a:off x="1244600" y="4775200"/>
          <a:ext cx="149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29" name="Equation" r:id="rId15" imgW="749160" imgH="241200" progId="Equation.DSMT4">
                  <p:embed/>
                </p:oleObj>
              </mc:Choice>
              <mc:Fallback>
                <p:oleObj name="Equation" r:id="rId15" imgW="74916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775200"/>
                        <a:ext cx="14986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838995"/>
              </p:ext>
            </p:extLst>
          </p:nvPr>
        </p:nvGraphicFramePr>
        <p:xfrm>
          <a:off x="1727200" y="436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30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4368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13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217850"/>
              </p:ext>
            </p:extLst>
          </p:nvPr>
        </p:nvGraphicFramePr>
        <p:xfrm>
          <a:off x="533400" y="609600"/>
          <a:ext cx="3759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50" name="Equation" r:id="rId3" imgW="1879600" imgH="533400" progId="Equation.DSMT4">
                  <p:embed/>
                </p:oleObj>
              </mc:Choice>
              <mc:Fallback>
                <p:oleObj name="Equation" r:id="rId3" imgW="1879600" imgH="533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3759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963755"/>
              </p:ext>
            </p:extLst>
          </p:nvPr>
        </p:nvGraphicFramePr>
        <p:xfrm>
          <a:off x="4876800" y="609600"/>
          <a:ext cx="3733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51" name="Equation" r:id="rId5" imgW="1866090" imgH="533169" progId="Equation.DSMT4">
                  <p:embed/>
                </p:oleObj>
              </mc:Choice>
              <mc:Fallback>
                <p:oleObj name="Equation" r:id="rId5" imgW="1866090" imgH="53316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09600"/>
                        <a:ext cx="3733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4419600" y="1066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211926"/>
              </p:ext>
            </p:extLst>
          </p:nvPr>
        </p:nvGraphicFramePr>
        <p:xfrm>
          <a:off x="990600" y="175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5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710766"/>
              </p:ext>
            </p:extLst>
          </p:nvPr>
        </p:nvGraphicFramePr>
        <p:xfrm>
          <a:off x="533400" y="2209800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53" name="Equation" r:id="rId9" imgW="723600" imgH="241200" progId="Equation.DSMT4">
                  <p:embed/>
                </p:oleObj>
              </mc:Choice>
              <mc:Fallback>
                <p:oleObj name="Equation" r:id="rId9" imgW="7236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14478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9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9600" y="539109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3.18  Skica uz izvođenje transformacijskih izraza za deformacije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85" y="802843"/>
            <a:ext cx="6408115" cy="445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362705"/>
              </p:ext>
            </p:extLst>
          </p:nvPr>
        </p:nvGraphicFramePr>
        <p:xfrm>
          <a:off x="661700" y="610228"/>
          <a:ext cx="330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20" name="Equation" r:id="rId3" imgW="1651000" imgH="533400" progId="Equation.DSMT4">
                  <p:embed/>
                </p:oleObj>
              </mc:Choice>
              <mc:Fallback>
                <p:oleObj name="Equation" r:id="rId3" imgW="1651000" imgH="533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00" y="610228"/>
                        <a:ext cx="3302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668327"/>
              </p:ext>
            </p:extLst>
          </p:nvPr>
        </p:nvGraphicFramePr>
        <p:xfrm>
          <a:off x="3125500" y="2032628"/>
          <a:ext cx="11684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21" name="Equation" r:id="rId5" imgW="583920" imgH="939600" progId="Equation.DSMT4">
                  <p:embed/>
                </p:oleObj>
              </mc:Choice>
              <mc:Fallback>
                <p:oleObj name="Equation" r:id="rId5" imgW="583920" imgH="93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500" y="2032628"/>
                        <a:ext cx="1168400" cy="187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64464"/>
              </p:ext>
            </p:extLst>
          </p:nvPr>
        </p:nvGraphicFramePr>
        <p:xfrm>
          <a:off x="4801900" y="2007228"/>
          <a:ext cx="14224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22" name="Equation" r:id="rId7" imgW="711000" imgH="939600" progId="Equation.DSMT4">
                  <p:embed/>
                </p:oleObj>
              </mc:Choice>
              <mc:Fallback>
                <p:oleObj name="Equation" r:id="rId7" imgW="71100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900" y="2007228"/>
                        <a:ext cx="1422400" cy="187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657024"/>
              </p:ext>
            </p:extLst>
          </p:nvPr>
        </p:nvGraphicFramePr>
        <p:xfrm>
          <a:off x="610900" y="1981828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23" name="Equation" r:id="rId9" imgW="596880" imgH="241200" progId="Equation.DSMT4">
                  <p:embed/>
                </p:oleObj>
              </mc:Choice>
              <mc:Fallback>
                <p:oleObj name="Equation" r:id="rId9" imgW="59688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00" y="1981828"/>
                        <a:ext cx="11938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560903"/>
              </p:ext>
            </p:extLst>
          </p:nvPr>
        </p:nvGraphicFramePr>
        <p:xfrm>
          <a:off x="610900" y="2743828"/>
          <a:ext cx="149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24" name="Equation" r:id="rId11" imgW="749160" imgH="241200" progId="Equation.DSMT4">
                  <p:embed/>
                </p:oleObj>
              </mc:Choice>
              <mc:Fallback>
                <p:oleObj name="Equation" r:id="rId11" imgW="749160" imgH="241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00" y="2743828"/>
                        <a:ext cx="14986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654391"/>
              </p:ext>
            </p:extLst>
          </p:nvPr>
        </p:nvGraphicFramePr>
        <p:xfrm>
          <a:off x="610900" y="3505828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25" name="Equation" r:id="rId13" imgW="723600" imgH="241200" progId="Equation.DSMT4">
                  <p:embed/>
                </p:oleObj>
              </mc:Choice>
              <mc:Fallback>
                <p:oleObj name="Equation" r:id="rId13" imgW="72360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00" y="3505828"/>
                        <a:ext cx="14478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flipH="1">
            <a:off x="2058700" y="1829428"/>
            <a:ext cx="533400" cy="22860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732421"/>
              </p:ext>
            </p:extLst>
          </p:nvPr>
        </p:nvGraphicFramePr>
        <p:xfrm>
          <a:off x="6706900" y="2058028"/>
          <a:ext cx="157464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26" name="Equation" r:id="rId15" imgW="787320" imgH="914400" progId="Equation.DSMT4">
                  <p:embed/>
                </p:oleObj>
              </mc:Choice>
              <mc:Fallback>
                <p:oleObj name="Equation" r:id="rId15" imgW="787320" imgH="9144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900" y="2058028"/>
                        <a:ext cx="157464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 flipH="1">
            <a:off x="2683540" y="2903848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21651"/>
              </p:ext>
            </p:extLst>
          </p:nvPr>
        </p:nvGraphicFramePr>
        <p:xfrm>
          <a:off x="4344700" y="282002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27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700" y="282002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87555"/>
              </p:ext>
            </p:extLst>
          </p:nvPr>
        </p:nvGraphicFramePr>
        <p:xfrm>
          <a:off x="6249700" y="282002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28" name="Equation" r:id="rId19" imgW="190417" imgH="152334" progId="Equation.DSMT4">
                  <p:embed/>
                </p:oleObj>
              </mc:Choice>
              <mc:Fallback>
                <p:oleObj name="Equation" r:id="rId19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700" y="282002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801824"/>
              </p:ext>
            </p:extLst>
          </p:nvPr>
        </p:nvGraphicFramePr>
        <p:xfrm>
          <a:off x="5614700" y="4496428"/>
          <a:ext cx="2995900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29" name="Equation" r:id="rId20" imgW="1497950" imgH="444307" progId="Equation.DSMT4">
                  <p:embed/>
                </p:oleObj>
              </mc:Choice>
              <mc:Fallback>
                <p:oleObj name="Equation" r:id="rId20" imgW="1497950" imgH="444307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700" y="4496428"/>
                        <a:ext cx="2995900" cy="8886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123233"/>
              </p:ext>
            </p:extLst>
          </p:nvPr>
        </p:nvGraphicFramePr>
        <p:xfrm>
          <a:off x="7392700" y="401382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30" name="Equation" r:id="rId22" imgW="139639" imgH="203112" progId="Equation.DSMT4">
                  <p:embed/>
                </p:oleObj>
              </mc:Choice>
              <mc:Fallback>
                <p:oleObj name="Equation" r:id="rId22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700" y="4013828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349119"/>
              </p:ext>
            </p:extLst>
          </p:nvPr>
        </p:nvGraphicFramePr>
        <p:xfrm>
          <a:off x="3582700" y="4344028"/>
          <a:ext cx="1497950" cy="1447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31" name="Equation" r:id="rId24" imgW="748975" imgH="723586" progId="Equation.DSMT4">
                  <p:embed/>
                </p:oleObj>
              </mc:Choice>
              <mc:Fallback>
                <p:oleObj name="Equation" r:id="rId24" imgW="748975" imgH="723586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700" y="4344028"/>
                        <a:ext cx="1497950" cy="144717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523578"/>
              </p:ext>
            </p:extLst>
          </p:nvPr>
        </p:nvGraphicFramePr>
        <p:xfrm>
          <a:off x="5106700" y="480122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32" name="Equation" r:id="rId26" imgW="190440" imgH="152280" progId="Equation.DSMT4">
                  <p:embed/>
                </p:oleObj>
              </mc:Choice>
              <mc:Fallback>
                <p:oleObj name="Equation" r:id="rId26" imgW="190440" imgH="1522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700" y="480122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79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285156"/>
              </p:ext>
            </p:extLst>
          </p:nvPr>
        </p:nvGraphicFramePr>
        <p:xfrm>
          <a:off x="3023272" y="2235618"/>
          <a:ext cx="3097456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74" name="Equation" r:id="rId3" imgW="1548728" imgH="482391" progId="Equation.DSMT4">
                  <p:embed/>
                </p:oleObj>
              </mc:Choice>
              <mc:Fallback>
                <p:oleObj name="Equation" r:id="rId3" imgW="1548728" imgH="4823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272" y="2235618"/>
                        <a:ext cx="3097456" cy="964782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884567"/>
              </p:ext>
            </p:extLst>
          </p:nvPr>
        </p:nvGraphicFramePr>
        <p:xfrm>
          <a:off x="914400" y="762000"/>
          <a:ext cx="149701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75" name="Equation" r:id="rId5" imgW="748975" imgH="723586" progId="Equation.DSMT4">
                  <p:embed/>
                </p:oleObj>
              </mc:Choice>
              <mc:Fallback>
                <p:oleObj name="Equation" r:id="rId5" imgW="748975" imgH="72358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762000"/>
                        <a:ext cx="1497012" cy="1447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184459"/>
              </p:ext>
            </p:extLst>
          </p:nvPr>
        </p:nvGraphicFramePr>
        <p:xfrm>
          <a:off x="3049588" y="1231900"/>
          <a:ext cx="19034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76" name="Equation" r:id="rId7" imgW="952200" imgH="241200" progId="Equation.DSMT4">
                  <p:embed/>
                </p:oleObj>
              </mc:Choice>
              <mc:Fallback>
                <p:oleObj name="Equation" r:id="rId7" imgW="95220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1231900"/>
                        <a:ext cx="1903412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2504237" y="1447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49405"/>
              </p:ext>
            </p:extLst>
          </p:nvPr>
        </p:nvGraphicFramePr>
        <p:xfrm>
          <a:off x="3886200" y="1803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7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03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7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T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roosno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334202"/>
              </p:ext>
            </p:extLst>
          </p:nvPr>
        </p:nvGraphicFramePr>
        <p:xfrm>
          <a:off x="5791200" y="1600200"/>
          <a:ext cx="2565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60" name="Equation" r:id="rId3" imgW="1282700" imgH="711200" progId="Equation.DSMT4">
                  <p:embed/>
                </p:oleObj>
              </mc:Choice>
              <mc:Fallback>
                <p:oleObj name="Equation" r:id="rId3" imgW="12827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00200"/>
                        <a:ext cx="2565400" cy="142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295400"/>
            <a:ext cx="3935245" cy="36958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5105400"/>
            <a:ext cx="393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3.21 Naponski element za slučaj troosnog stanja napona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5.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Elipsoid napona i Morov krug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5361"/>
            <a:ext cx="3935245" cy="3695839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538630"/>
              </p:ext>
            </p:extLst>
          </p:nvPr>
        </p:nvGraphicFramePr>
        <p:xfrm>
          <a:off x="4876800" y="4039196"/>
          <a:ext cx="1548728" cy="137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92" name="Equation" r:id="rId4" imgW="774364" imgH="685502" progId="Equation.DSMT4">
                  <p:embed/>
                </p:oleObj>
              </mc:Choice>
              <mc:Fallback>
                <p:oleObj name="Equation" r:id="rId4" imgW="774364" imgH="68550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039196"/>
                        <a:ext cx="1548728" cy="137100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45067"/>
              </p:ext>
            </p:extLst>
          </p:nvPr>
        </p:nvGraphicFramePr>
        <p:xfrm>
          <a:off x="7010400" y="3352800"/>
          <a:ext cx="1295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93" name="Equation" r:id="rId6" imgW="647640" imgH="1333440" progId="Equation.DSMT4">
                  <p:embed/>
                </p:oleObj>
              </mc:Choice>
              <mc:Fallback>
                <p:oleObj name="Equation" r:id="rId6" imgW="647640" imgH="1333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352800"/>
                        <a:ext cx="1295400" cy="266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14442"/>
              </p:ext>
            </p:extLst>
          </p:nvPr>
        </p:nvGraphicFramePr>
        <p:xfrm>
          <a:off x="6477000" y="457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94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57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81200" y="1229380"/>
            <a:ext cx="3581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Košijeve jednačine: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281790"/>
              </p:ext>
            </p:extLst>
          </p:nvPr>
        </p:nvGraphicFramePr>
        <p:xfrm>
          <a:off x="5029200" y="1447800"/>
          <a:ext cx="3276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95" name="Equation" r:id="rId10" imgW="1638300" imgH="736600" progId="Equation.DSMT4">
                  <p:embed/>
                </p:oleObj>
              </mc:Choice>
              <mc:Fallback>
                <p:oleObj name="Equation" r:id="rId10" imgW="1638300" imgH="736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447800"/>
                        <a:ext cx="3276600" cy="1473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5" idx="2"/>
            <a:endCxn id="7" idx="2"/>
          </p:cNvCxnSpPr>
          <p:nvPr/>
        </p:nvCxnSpPr>
        <p:spPr>
          <a:xfrm rot="5400000" flipH="1" flipV="1">
            <a:off x="3961793" y="4101829"/>
            <a:ext cx="381000" cy="2997741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0" idx="2"/>
            <a:endCxn id="7" idx="0"/>
          </p:cNvCxnSpPr>
          <p:nvPr/>
        </p:nvCxnSpPr>
        <p:spPr>
          <a:xfrm rot="16200000" flipH="1">
            <a:off x="3568234" y="1956266"/>
            <a:ext cx="2286596" cy="1879264"/>
          </a:xfrm>
          <a:prstGeom prst="bentConnector3">
            <a:avLst>
              <a:gd name="adj1" fmla="val 7060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0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727148"/>
              </p:ext>
            </p:extLst>
          </p:nvPr>
        </p:nvGraphicFramePr>
        <p:xfrm>
          <a:off x="1066800" y="971490"/>
          <a:ext cx="1295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22" name="Equation" r:id="rId3" imgW="647640" imgH="1333440" progId="Equation.DSMT4">
                  <p:embed/>
                </p:oleObj>
              </mc:Choice>
              <mc:Fallback>
                <p:oleObj name="Equation" r:id="rId3" imgW="647640" imgH="1333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71490"/>
                        <a:ext cx="1295400" cy="266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76490"/>
              </p:ext>
            </p:extLst>
          </p:nvPr>
        </p:nvGraphicFramePr>
        <p:xfrm>
          <a:off x="5486400" y="1817309"/>
          <a:ext cx="2514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23" name="Equation" r:id="rId5" imgW="1257300" imgH="457200" progId="Equation.DSMT4">
                  <p:embed/>
                </p:oleObj>
              </mc:Choice>
              <mc:Fallback>
                <p:oleObj name="Equation" r:id="rId5" imgW="12573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817309"/>
                        <a:ext cx="25146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691643"/>
              </p:ext>
            </p:extLst>
          </p:nvPr>
        </p:nvGraphicFramePr>
        <p:xfrm>
          <a:off x="2971800" y="2038290"/>
          <a:ext cx="1979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24" name="Equation" r:id="rId7" imgW="990360" imgH="241200" progId="Equation.DSMT4">
                  <p:embed/>
                </p:oleObj>
              </mc:Choice>
              <mc:Fallback>
                <p:oleObj name="Equation" r:id="rId7" imgW="99036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38290"/>
                        <a:ext cx="1979613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 flipH="1">
            <a:off x="2514601" y="220592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934563"/>
              </p:ext>
            </p:extLst>
          </p:nvPr>
        </p:nvGraphicFramePr>
        <p:xfrm>
          <a:off x="5029200" y="2122109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25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22109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800600" y="5695890"/>
            <a:ext cx="3544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3.22 Lameov elipsoid napona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81290"/>
            <a:ext cx="3931920" cy="2427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10200" y="666690"/>
            <a:ext cx="2590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Lameov elipsoid napona 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2" idx="3"/>
            <a:endCxn id="6" idx="3"/>
          </p:cNvCxnSpPr>
          <p:nvPr/>
        </p:nvCxnSpPr>
        <p:spPr>
          <a:xfrm>
            <a:off x="8001000" y="1143744"/>
            <a:ext cx="12700" cy="1130765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87481"/>
            <a:ext cx="4631020" cy="46833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5388114"/>
            <a:ext cx="4631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3.23 Morovi krugovi za slučaj troosnog stanja napona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745888"/>
              </p:ext>
            </p:extLst>
          </p:nvPr>
        </p:nvGraphicFramePr>
        <p:xfrm>
          <a:off x="5918200" y="838200"/>
          <a:ext cx="25654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8" name="Equation" r:id="rId4" imgW="1282680" imgH="1625400" progId="Equation.DSMT4">
                  <p:embed/>
                </p:oleObj>
              </mc:Choice>
              <mc:Fallback>
                <p:oleObj name="Equation" r:id="rId4" imgW="1282680" imgH="1625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838200"/>
                        <a:ext cx="2565400" cy="3251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50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5742432" cy="4681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5314890"/>
            <a:ext cx="5742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3.24 Ravni ekstremnih napona smicanja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3465493"/>
            <a:ext cx="3733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Otklon ravni ekstremnih napona smicanja: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399471"/>
              </p:ext>
            </p:extLst>
          </p:nvPr>
        </p:nvGraphicFramePr>
        <p:xfrm>
          <a:off x="7747000" y="40259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52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4025900"/>
                        <a:ext cx="558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991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2" y="2971800"/>
            <a:ext cx="8097428" cy="202082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706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Linearne zavisnosti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deformacija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napona.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Uopšteni Hukov zakon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3172" y="5105400"/>
            <a:ext cx="8097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3.25 Prikaz principa superpozicije za slučaj ravnog stanja napona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951038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4.1. Ravno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2" y="569976"/>
            <a:ext cx="8097428" cy="2020824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370221"/>
              </p:ext>
            </p:extLst>
          </p:nvPr>
        </p:nvGraphicFramePr>
        <p:xfrm>
          <a:off x="1371601" y="3200400"/>
          <a:ext cx="6476999" cy="28194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11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850">
                <a:tc rowSpan="2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Deformacije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Od napona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0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 dirty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0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724516"/>
              </p:ext>
            </p:extLst>
          </p:nvPr>
        </p:nvGraphicFramePr>
        <p:xfrm>
          <a:off x="2209800" y="47244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09" name="Equation" r:id="rId4" imgW="165028" imgH="228501" progId="Equation.DSMT4">
                  <p:embed/>
                </p:oleObj>
              </mc:Choice>
              <mc:Fallback>
                <p:oleObj name="Equation" r:id="rId4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7244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888808"/>
              </p:ext>
            </p:extLst>
          </p:nvPr>
        </p:nvGraphicFramePr>
        <p:xfrm>
          <a:off x="2197100" y="53975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10" name="Equation" r:id="rId6" imgW="177480" imgH="241200" progId="Equation.DSMT4">
                  <p:embed/>
                </p:oleObj>
              </mc:Choice>
              <mc:Fallback>
                <p:oleObj name="Equation" r:id="rId6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5397500"/>
                        <a:ext cx="35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688489"/>
              </p:ext>
            </p:extLst>
          </p:nvPr>
        </p:nvGraphicFramePr>
        <p:xfrm>
          <a:off x="4114800" y="4038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11" name="Equation" r:id="rId8" imgW="190500" imgH="228600" progId="Equation.DSMT4">
                  <p:embed/>
                </p:oleObj>
              </mc:Choice>
              <mc:Fallback>
                <p:oleObj name="Equation" r:id="rId8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38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04117"/>
              </p:ext>
            </p:extLst>
          </p:nvPr>
        </p:nvGraphicFramePr>
        <p:xfrm>
          <a:off x="5930900" y="40259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12" name="Equation" r:id="rId10" imgW="203040" imgH="241200" progId="Equation.DSMT4">
                  <p:embed/>
                </p:oleObj>
              </mc:Choice>
              <mc:Fallback>
                <p:oleObj name="Equation" r:id="rId10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40259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99384"/>
              </p:ext>
            </p:extLst>
          </p:nvPr>
        </p:nvGraphicFramePr>
        <p:xfrm>
          <a:off x="7239000" y="4013410"/>
          <a:ext cx="406224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13" name="Equation" r:id="rId12" imgW="203112" imgH="241195" progId="Equation.DSMT4">
                  <p:embed/>
                </p:oleObj>
              </mc:Choice>
              <mc:Fallback>
                <p:oleObj name="Equation" r:id="rId12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013410"/>
                        <a:ext cx="406224" cy="482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851908"/>
              </p:ext>
            </p:extLst>
          </p:nvPr>
        </p:nvGraphicFramePr>
        <p:xfrm>
          <a:off x="3962400" y="47244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14" name="Equation" r:id="rId14" imgW="381000" imgH="228600" progId="Equation.DSMT4">
                  <p:embed/>
                </p:oleObj>
              </mc:Choice>
              <mc:Fallback>
                <p:oleObj name="Equation" r:id="rId14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7244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025296"/>
              </p:ext>
            </p:extLst>
          </p:nvPr>
        </p:nvGraphicFramePr>
        <p:xfrm>
          <a:off x="5791200" y="5410200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15" name="Equation" r:id="rId16" imgW="393529" imgH="241195" progId="Equation.DSMT4">
                  <p:embed/>
                </p:oleObj>
              </mc:Choice>
              <mc:Fallback>
                <p:oleObj name="Equation" r:id="rId16" imgW="393529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410200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909011"/>
              </p:ext>
            </p:extLst>
          </p:nvPr>
        </p:nvGraphicFramePr>
        <p:xfrm>
          <a:off x="3886200" y="54102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16" name="Equation" r:id="rId18" imgW="571252" imgH="228501" progId="Equation.DSMT4">
                  <p:embed/>
                </p:oleObj>
              </mc:Choice>
              <mc:Fallback>
                <p:oleObj name="Equation" r:id="rId18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216722"/>
              </p:ext>
            </p:extLst>
          </p:nvPr>
        </p:nvGraphicFramePr>
        <p:xfrm>
          <a:off x="5638800" y="47244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17" name="Equation" r:id="rId20" imgW="558558" imgH="241195" progId="Equation.DSMT4">
                  <p:embed/>
                </p:oleObj>
              </mc:Choice>
              <mc:Fallback>
                <p:oleObj name="Equation" r:id="rId20" imgW="55855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7244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219200" y="272409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Tabela 3.3 Dužinske deformacije za slučaj ravnog stanja napona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142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01390"/>
              </p:ext>
            </p:extLst>
          </p:nvPr>
        </p:nvGraphicFramePr>
        <p:xfrm>
          <a:off x="4039658" y="4090106"/>
          <a:ext cx="2437342" cy="162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80" name="Equation" r:id="rId3" imgW="1218671" imgH="812447" progId="Equation.DSMT4">
                  <p:embed/>
                </p:oleObj>
              </mc:Choice>
              <mc:Fallback>
                <p:oleObj name="Equation" r:id="rId3" imgW="1218671" imgH="812447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9658" y="4090106"/>
                        <a:ext cx="2437342" cy="162489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028711"/>
              </p:ext>
            </p:extLst>
          </p:nvPr>
        </p:nvGraphicFramePr>
        <p:xfrm>
          <a:off x="1371601" y="609600"/>
          <a:ext cx="6476999" cy="28194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11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850">
                <a:tc rowSpan="2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Deformacije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Od napona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 dirty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0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215532"/>
              </p:ext>
            </p:extLst>
          </p:nvPr>
        </p:nvGraphicFramePr>
        <p:xfrm>
          <a:off x="2209800" y="21336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81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336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231354"/>
              </p:ext>
            </p:extLst>
          </p:nvPr>
        </p:nvGraphicFramePr>
        <p:xfrm>
          <a:off x="2197100" y="28067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82"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2806700"/>
                        <a:ext cx="35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04013"/>
              </p:ext>
            </p:extLst>
          </p:nvPr>
        </p:nvGraphicFramePr>
        <p:xfrm>
          <a:off x="4114800" y="144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83" name="Equation" r:id="rId9" imgW="190500" imgH="228600" progId="Equation.DSMT4">
                  <p:embed/>
                </p:oleObj>
              </mc:Choice>
              <mc:Fallback>
                <p:oleObj name="Equation" r:id="rId9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44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554926"/>
              </p:ext>
            </p:extLst>
          </p:nvPr>
        </p:nvGraphicFramePr>
        <p:xfrm>
          <a:off x="5930900" y="14351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84" name="Equation" r:id="rId11" imgW="203040" imgH="241200" progId="Equation.DSMT4">
                  <p:embed/>
                </p:oleObj>
              </mc:Choice>
              <mc:Fallback>
                <p:oleObj name="Equation" r:id="rId11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14351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180352"/>
              </p:ext>
            </p:extLst>
          </p:nvPr>
        </p:nvGraphicFramePr>
        <p:xfrm>
          <a:off x="7239000" y="1422610"/>
          <a:ext cx="406224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85" name="Equation" r:id="rId13" imgW="203112" imgH="241195" progId="Equation.DSMT4">
                  <p:embed/>
                </p:oleObj>
              </mc:Choice>
              <mc:Fallback>
                <p:oleObj name="Equation" r:id="rId13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422610"/>
                        <a:ext cx="406224" cy="482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888552"/>
              </p:ext>
            </p:extLst>
          </p:nvPr>
        </p:nvGraphicFramePr>
        <p:xfrm>
          <a:off x="3962400" y="21336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86" name="Equation" r:id="rId15" imgW="381000" imgH="228600" progId="Equation.DSMT4">
                  <p:embed/>
                </p:oleObj>
              </mc:Choice>
              <mc:Fallback>
                <p:oleObj name="Equation" r:id="rId15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77204"/>
              </p:ext>
            </p:extLst>
          </p:nvPr>
        </p:nvGraphicFramePr>
        <p:xfrm>
          <a:off x="5791200" y="2819400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87" name="Equation" r:id="rId17" imgW="393529" imgH="241195" progId="Equation.DSMT4">
                  <p:embed/>
                </p:oleObj>
              </mc:Choice>
              <mc:Fallback>
                <p:oleObj name="Equation" r:id="rId17" imgW="393529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819400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481381"/>
              </p:ext>
            </p:extLst>
          </p:nvPr>
        </p:nvGraphicFramePr>
        <p:xfrm>
          <a:off x="3886200" y="28194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88" name="Equation" r:id="rId19" imgW="571252" imgH="228501" progId="Equation.DSMT4">
                  <p:embed/>
                </p:oleObj>
              </mc:Choice>
              <mc:Fallback>
                <p:oleObj name="Equation" r:id="rId19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329731"/>
              </p:ext>
            </p:extLst>
          </p:nvPr>
        </p:nvGraphicFramePr>
        <p:xfrm>
          <a:off x="5638800" y="21336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89" name="Equation" r:id="rId21" imgW="558558" imgH="241195" progId="Equation.DSMT4">
                  <p:embed/>
                </p:oleObj>
              </mc:Choice>
              <mc:Fallback>
                <p:oleObj name="Equation" r:id="rId21" imgW="55855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1336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807483"/>
              </p:ext>
            </p:extLst>
          </p:nvPr>
        </p:nvGraphicFramePr>
        <p:xfrm>
          <a:off x="5105400" y="3581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90" name="Equation" r:id="rId23" imgW="139639" imgH="203112" progId="Equation.DSMT4">
                  <p:embed/>
                </p:oleObj>
              </mc:Choice>
              <mc:Fallback>
                <p:oleObj name="Equation" r:id="rId23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81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3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874413"/>
              </p:ext>
            </p:extLst>
          </p:nvPr>
        </p:nvGraphicFramePr>
        <p:xfrm>
          <a:off x="7391400" y="1371600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53" name="Equation" r:id="rId3" imgW="419040" imgH="457200" progId="Equation.DSMT4">
                  <p:embed/>
                </p:oleObj>
              </mc:Choice>
              <mc:Fallback>
                <p:oleObj name="Equation" r:id="rId3" imgW="41904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371600"/>
                        <a:ext cx="8382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216760"/>
              </p:ext>
            </p:extLst>
          </p:nvPr>
        </p:nvGraphicFramePr>
        <p:xfrm>
          <a:off x="2286000" y="4673600"/>
          <a:ext cx="1447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54" name="Equation" r:id="rId5" imgW="723586" imgH="812447" progId="Equation.DSMT4">
                  <p:embed/>
                </p:oleObj>
              </mc:Choice>
              <mc:Fallback>
                <p:oleObj name="Equation" r:id="rId5" imgW="723586" imgH="812447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73600"/>
                        <a:ext cx="1447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572163"/>
              </p:ext>
            </p:extLst>
          </p:nvPr>
        </p:nvGraphicFramePr>
        <p:xfrm>
          <a:off x="6705600" y="2667000"/>
          <a:ext cx="157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55" name="Equation" r:id="rId7" imgW="787400" imgH="457200" progId="Equation.DSMT4">
                  <p:embed/>
                </p:oleObj>
              </mc:Choice>
              <mc:Fallback>
                <p:oleObj name="Equation" r:id="rId7" imgW="787400" imgH="457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667000"/>
                        <a:ext cx="1574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Elbow Connector 30"/>
          <p:cNvCxnSpPr>
            <a:stCxn id="26" idx="3"/>
            <a:endCxn id="29" idx="3"/>
          </p:cNvCxnSpPr>
          <p:nvPr/>
        </p:nvCxnSpPr>
        <p:spPr>
          <a:xfrm>
            <a:off x="8229600" y="1828800"/>
            <a:ext cx="50800" cy="1295400"/>
          </a:xfrm>
          <a:prstGeom prst="bentConnector3">
            <a:avLst>
              <a:gd name="adj1" fmla="val 5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8" idx="2"/>
            <a:endCxn id="28" idx="1"/>
          </p:cNvCxnSpPr>
          <p:nvPr/>
        </p:nvCxnSpPr>
        <p:spPr>
          <a:xfrm rot="16200000" flipH="1">
            <a:off x="1479550" y="4679950"/>
            <a:ext cx="431800" cy="1181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937520"/>
              </p:ext>
            </p:extLst>
          </p:nvPr>
        </p:nvGraphicFramePr>
        <p:xfrm>
          <a:off x="533400" y="4191000"/>
          <a:ext cx="114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56" name="Equation" r:id="rId10" imgW="571320" imgH="431640" progId="Equation.DSMT4">
                  <p:embed/>
                </p:oleObj>
              </mc:Choice>
              <mc:Fallback>
                <p:oleObj name="Equation" r:id="rId10" imgW="5713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91000"/>
                        <a:ext cx="11430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1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043236"/>
              </p:ext>
            </p:extLst>
          </p:nvPr>
        </p:nvGraphicFramePr>
        <p:xfrm>
          <a:off x="457200" y="609600"/>
          <a:ext cx="243681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25" name="Equation" r:id="rId3" imgW="1218671" imgH="812447" progId="Equation.DSMT4">
                  <p:embed/>
                </p:oleObj>
              </mc:Choice>
              <mc:Fallback>
                <p:oleObj name="Equation" r:id="rId3" imgW="1218671" imgH="812447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9600"/>
                        <a:ext cx="2436812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219530"/>
              </p:ext>
            </p:extLst>
          </p:nvPr>
        </p:nvGraphicFramePr>
        <p:xfrm>
          <a:off x="3454400" y="1193800"/>
          <a:ext cx="1574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26" name="Equation" r:id="rId5" imgW="787400" imgH="241300" progId="Equation.DSMT4">
                  <p:embed/>
                </p:oleObj>
              </mc:Choice>
              <mc:Fallback>
                <p:oleObj name="Equation" r:id="rId5" imgW="787400" imgH="2413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1193800"/>
                        <a:ext cx="1574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2971800" y="1371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733055"/>
              </p:ext>
            </p:extLst>
          </p:nvPr>
        </p:nvGraphicFramePr>
        <p:xfrm>
          <a:off x="457200" y="2819400"/>
          <a:ext cx="228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27" name="Equation" r:id="rId7" imgW="1143000" imgH="393700" progId="Equation.DSMT4">
                  <p:embed/>
                </p:oleObj>
              </mc:Choice>
              <mc:Fallback>
                <p:oleObj name="Equation" r:id="rId7" imgW="11430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19400"/>
                        <a:ext cx="228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016529"/>
              </p:ext>
            </p:extLst>
          </p:nvPr>
        </p:nvGraphicFramePr>
        <p:xfrm>
          <a:off x="1473200" y="2336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2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336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310338"/>
              </p:ext>
            </p:extLst>
          </p:nvPr>
        </p:nvGraphicFramePr>
        <p:xfrm>
          <a:off x="3066733" y="3403600"/>
          <a:ext cx="243681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29" name="Equation" r:id="rId11" imgW="1218671" imgH="812447" progId="Equation.DSMT4">
                  <p:embed/>
                </p:oleObj>
              </mc:Choice>
              <mc:Fallback>
                <p:oleObj name="Equation" r:id="rId11" imgW="1218671" imgH="8124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6733" y="3403600"/>
                        <a:ext cx="2436812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>
            <a:off x="5581333" y="4165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921443"/>
              </p:ext>
            </p:extLst>
          </p:nvPr>
        </p:nvGraphicFramePr>
        <p:xfrm>
          <a:off x="4082733" y="5130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30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2733" y="5130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440940"/>
              </p:ext>
            </p:extLst>
          </p:nvPr>
        </p:nvGraphicFramePr>
        <p:xfrm>
          <a:off x="6038533" y="3992880"/>
          <a:ext cx="172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31" name="Equation" r:id="rId13" imgW="863225" imgH="241195" progId="Equation.DSMT4">
                  <p:embed/>
                </p:oleObj>
              </mc:Choice>
              <mc:Fallback>
                <p:oleObj name="Equation" r:id="rId13" imgW="863225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533" y="3992880"/>
                        <a:ext cx="17272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412854"/>
              </p:ext>
            </p:extLst>
          </p:nvPr>
        </p:nvGraphicFramePr>
        <p:xfrm>
          <a:off x="3048000" y="5613400"/>
          <a:ext cx="2716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32" name="Equation" r:id="rId15" imgW="1358310" imgH="393529" progId="Equation.DSMT4">
                  <p:embed/>
                </p:oleObj>
              </mc:Choice>
              <mc:Fallback>
                <p:oleObj name="Equation" r:id="rId15" imgW="1358310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613400"/>
                        <a:ext cx="27162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53384" y="457200"/>
            <a:ext cx="258296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Poseban slučaj 1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038088" y="3276600"/>
            <a:ext cx="258296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Poseban slučaj 2 </a:t>
            </a:r>
            <a:endParaRPr lang="en-US" sz="2800" dirty="0"/>
          </a:p>
        </p:txBody>
      </p:sp>
      <p:cxnSp>
        <p:nvCxnSpPr>
          <p:cNvPr id="17" name="Elbow Connector 16"/>
          <p:cNvCxnSpPr>
            <a:stCxn id="15" idx="3"/>
            <a:endCxn id="4" idx="3"/>
          </p:cNvCxnSpPr>
          <p:nvPr/>
        </p:nvCxnSpPr>
        <p:spPr>
          <a:xfrm flipH="1">
            <a:off x="5029200" y="718810"/>
            <a:ext cx="1007150" cy="716290"/>
          </a:xfrm>
          <a:prstGeom prst="bentConnector3">
            <a:avLst>
              <a:gd name="adj1" fmla="val -2269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6" idx="3"/>
            <a:endCxn id="13" idx="3"/>
          </p:cNvCxnSpPr>
          <p:nvPr/>
        </p:nvCxnSpPr>
        <p:spPr>
          <a:xfrm flipH="1">
            <a:off x="7765733" y="3538210"/>
            <a:ext cx="855321" cy="695970"/>
          </a:xfrm>
          <a:prstGeom prst="bentConnector3">
            <a:avLst>
              <a:gd name="adj1" fmla="val -2672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8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847574"/>
              </p:ext>
            </p:extLst>
          </p:nvPr>
        </p:nvGraphicFramePr>
        <p:xfrm>
          <a:off x="1219200" y="838200"/>
          <a:ext cx="2716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33" name="Equation" r:id="rId3" imgW="1358310" imgH="393529" progId="Equation.DSMT4">
                  <p:embed/>
                </p:oleObj>
              </mc:Choice>
              <mc:Fallback>
                <p:oleObj name="Equation" r:id="rId3" imgW="1358310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838200"/>
                        <a:ext cx="27162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517191"/>
              </p:ext>
            </p:extLst>
          </p:nvPr>
        </p:nvGraphicFramePr>
        <p:xfrm>
          <a:off x="4572000" y="2413000"/>
          <a:ext cx="231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34" name="Equation" r:id="rId5" imgW="1155700" imgH="241300" progId="Equation.DSMT4">
                  <p:embed/>
                </p:oleObj>
              </mc:Choice>
              <mc:Fallback>
                <p:oleObj name="Equation" r:id="rId5" imgW="11557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13000"/>
                        <a:ext cx="2311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4053840" y="2580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910606"/>
              </p:ext>
            </p:extLst>
          </p:nvPr>
        </p:nvGraphicFramePr>
        <p:xfrm>
          <a:off x="2387600" y="175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3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1752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123740"/>
              </p:ext>
            </p:extLst>
          </p:nvPr>
        </p:nvGraphicFramePr>
        <p:xfrm>
          <a:off x="1206500" y="2235200"/>
          <a:ext cx="27416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36" name="Equation" r:id="rId9" imgW="1371600" imgH="419040" progId="Equation.DSMT4">
                  <p:embed/>
                </p:oleObj>
              </mc:Choice>
              <mc:Fallback>
                <p:oleObj name="Equation" r:id="rId9" imgW="137160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2235200"/>
                        <a:ext cx="2741613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49135"/>
              </p:ext>
            </p:extLst>
          </p:nvPr>
        </p:nvGraphicFramePr>
        <p:xfrm>
          <a:off x="16764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37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5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183787"/>
              </p:ext>
            </p:extLst>
          </p:nvPr>
        </p:nvGraphicFramePr>
        <p:xfrm>
          <a:off x="1219200" y="3733800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38" name="Equation" r:id="rId12" imgW="863280" imgH="419040" progId="Equation.DSMT4">
                  <p:embed/>
                </p:oleObj>
              </mc:Choice>
              <mc:Fallback>
                <p:oleObj name="Equation" r:id="rId12" imgW="86328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733800"/>
                        <a:ext cx="1727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561223"/>
              </p:ext>
            </p:extLst>
          </p:nvPr>
        </p:nvGraphicFramePr>
        <p:xfrm>
          <a:off x="3530600" y="3733800"/>
          <a:ext cx="210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39" name="Equation" r:id="rId14" imgW="1054080" imgH="419040" progId="Equation.DSMT4">
                  <p:embed/>
                </p:oleObj>
              </mc:Choice>
              <mc:Fallback>
                <p:oleObj name="Equation" r:id="rId14" imgW="105408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3733800"/>
                        <a:ext cx="2108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214382"/>
              </p:ext>
            </p:extLst>
          </p:nvPr>
        </p:nvGraphicFramePr>
        <p:xfrm>
          <a:off x="30480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40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836269"/>
              </p:ext>
            </p:extLst>
          </p:nvPr>
        </p:nvGraphicFramePr>
        <p:xfrm>
          <a:off x="6172200" y="3733800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41" name="Equation" r:id="rId18" imgW="571320" imgH="419040" progId="Equation.DSMT4">
                  <p:embed/>
                </p:oleObj>
              </mc:Choice>
              <mc:Fallback>
                <p:oleObj name="Equation" r:id="rId18" imgW="57132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11430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290310"/>
              </p:ext>
            </p:extLst>
          </p:nvPr>
        </p:nvGraphicFramePr>
        <p:xfrm>
          <a:off x="57150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42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803733"/>
              </p:ext>
            </p:extLst>
          </p:nvPr>
        </p:nvGraphicFramePr>
        <p:xfrm>
          <a:off x="4318000" y="5207000"/>
          <a:ext cx="1625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43" name="Equation" r:id="rId21" imgW="812520" imgH="444240" progId="Equation.DSMT4">
                  <p:embed/>
                </p:oleObj>
              </mc:Choice>
              <mc:Fallback>
                <p:oleObj name="Equation" r:id="rId21" imgW="812520" imgH="444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5207000"/>
                        <a:ext cx="1625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>
            <a:off x="4549140" y="48158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39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279397"/>
              </p:ext>
            </p:extLst>
          </p:nvPr>
        </p:nvGraphicFramePr>
        <p:xfrm>
          <a:off x="4343400" y="1828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43" name="Equation" r:id="rId3" imgW="190417" imgH="152334" progId="Equation.DSMT4">
                  <p:embed/>
                </p:oleObj>
              </mc:Choice>
              <mc:Fallback>
                <p:oleObj name="Equation" r:id="rId3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828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3429000"/>
            <a:ext cx="32766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Prvi oblik uopštenog Hukovog zakona za slučaj ravnog stanja napona.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490651"/>
              </p:ext>
            </p:extLst>
          </p:nvPr>
        </p:nvGraphicFramePr>
        <p:xfrm>
          <a:off x="1720543" y="762000"/>
          <a:ext cx="2437342" cy="2462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44" name="Equation" r:id="rId5" imgW="1218671" imgH="1231366" progId="Equation.DSMT4">
                  <p:embed/>
                </p:oleObj>
              </mc:Choice>
              <mc:Fallback>
                <p:oleObj name="Equation" r:id="rId5" imgW="1218671" imgH="123136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543" y="762000"/>
                        <a:ext cx="2437342" cy="246273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6800" y="3441918"/>
            <a:ext cx="34290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Drugi oblik uopštenog Hukovog zakona za slučaj ravnog stanja napona.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313103"/>
              </p:ext>
            </p:extLst>
          </p:nvPr>
        </p:nvGraphicFramePr>
        <p:xfrm>
          <a:off x="4876800" y="914400"/>
          <a:ext cx="2641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45" name="Equation" r:id="rId7" imgW="1320800" imgH="1066800" progId="Equation.DSMT4">
                  <p:embed/>
                </p:oleObj>
              </mc:Choice>
              <mc:Fallback>
                <p:oleObj name="Equation" r:id="rId7" imgW="1320800" imgH="106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2641600" cy="213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8" idx="1"/>
            <a:endCxn id="4" idx="1"/>
          </p:cNvCxnSpPr>
          <p:nvPr/>
        </p:nvCxnSpPr>
        <p:spPr>
          <a:xfrm rot="10800000" flipH="1">
            <a:off x="914399" y="1993367"/>
            <a:ext cx="806143" cy="2343575"/>
          </a:xfrm>
          <a:prstGeom prst="bentConnector3">
            <a:avLst>
              <a:gd name="adj1" fmla="val -2835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9" idx="3"/>
            <a:endCxn id="6" idx="3"/>
          </p:cNvCxnSpPr>
          <p:nvPr/>
        </p:nvCxnSpPr>
        <p:spPr>
          <a:xfrm flipH="1" flipV="1">
            <a:off x="7518400" y="1981200"/>
            <a:ext cx="787400" cy="2368659"/>
          </a:xfrm>
          <a:prstGeom prst="bentConnector3">
            <a:avLst>
              <a:gd name="adj1" fmla="val -2903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0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Prostorno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02245"/>
              </p:ext>
            </p:extLst>
          </p:nvPr>
        </p:nvGraphicFramePr>
        <p:xfrm>
          <a:off x="533400" y="1847910"/>
          <a:ext cx="8077203" cy="310509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005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5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Deformacije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Od napona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834780"/>
              </p:ext>
            </p:extLst>
          </p:nvPr>
        </p:nvGraphicFramePr>
        <p:xfrm>
          <a:off x="1295404" y="32004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0" name="Equation" r:id="rId3" imgW="165028" imgH="228501" progId="Equation.DSMT4">
                  <p:embed/>
                </p:oleObj>
              </mc:Choice>
              <mc:Fallback>
                <p:oleObj name="Equation" r:id="rId3" imgW="165028" imgH="22850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4" y="32004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910131"/>
              </p:ext>
            </p:extLst>
          </p:nvPr>
        </p:nvGraphicFramePr>
        <p:xfrm>
          <a:off x="1282704" y="38100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1" name="Equation" r:id="rId5" imgW="177480" imgH="241200" progId="Equation.DSMT4">
                  <p:embed/>
                </p:oleObj>
              </mc:Choice>
              <mc:Fallback>
                <p:oleObj name="Equation" r:id="rId5" imgW="17748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4" y="3810000"/>
                        <a:ext cx="35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842176"/>
              </p:ext>
            </p:extLst>
          </p:nvPr>
        </p:nvGraphicFramePr>
        <p:xfrm>
          <a:off x="3048004" y="2514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2" name="Equation" r:id="rId7" imgW="190500" imgH="228600" progId="Equation.DSMT4">
                  <p:embed/>
                </p:oleObj>
              </mc:Choice>
              <mc:Fallback>
                <p:oleObj name="Equation" r:id="rId7" imgW="1905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4" y="2514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417477"/>
              </p:ext>
            </p:extLst>
          </p:nvPr>
        </p:nvGraphicFramePr>
        <p:xfrm>
          <a:off x="4394204" y="25146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3" name="Equation" r:id="rId9" imgW="203040" imgH="241200" progId="Equation.DSMT4">
                  <p:embed/>
                </p:oleObj>
              </mc:Choice>
              <mc:Fallback>
                <p:oleObj name="Equation" r:id="rId9" imgW="203040" imgH="241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4" y="25146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131996"/>
              </p:ext>
            </p:extLst>
          </p:nvPr>
        </p:nvGraphicFramePr>
        <p:xfrm>
          <a:off x="6705604" y="25146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4" name="Equation" r:id="rId11" imgW="203112" imgH="241195" progId="Equation.DSMT4">
                  <p:embed/>
                </p:oleObj>
              </mc:Choice>
              <mc:Fallback>
                <p:oleObj name="Equation" r:id="rId11" imgW="203112" imgH="24119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4" y="25146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396647"/>
              </p:ext>
            </p:extLst>
          </p:nvPr>
        </p:nvGraphicFramePr>
        <p:xfrm>
          <a:off x="3962404" y="32004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5" name="Equation" r:id="rId13" imgW="558558" imgH="241195" progId="Equation.DSMT4">
                  <p:embed/>
                </p:oleObj>
              </mc:Choice>
              <mc:Fallback>
                <p:oleObj name="Equation" r:id="rId13" imgW="558558" imgH="241195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4" y="32004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631350"/>
              </p:ext>
            </p:extLst>
          </p:nvPr>
        </p:nvGraphicFramePr>
        <p:xfrm>
          <a:off x="2895604" y="32004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6" name="Equation" r:id="rId15" imgW="381000" imgH="228600" progId="Equation.DSMT4">
                  <p:embed/>
                </p:oleObj>
              </mc:Choice>
              <mc:Fallback>
                <p:oleObj name="Equation" r:id="rId15" imgW="38100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4" y="32004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26709"/>
              </p:ext>
            </p:extLst>
          </p:nvPr>
        </p:nvGraphicFramePr>
        <p:xfrm>
          <a:off x="2667004" y="38100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7" name="Equation" r:id="rId17" imgW="571252" imgH="228501" progId="Equation.DSMT4">
                  <p:embed/>
                </p:oleObj>
              </mc:Choice>
              <mc:Fallback>
                <p:oleObj name="Equation" r:id="rId17" imgW="571252" imgH="22850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4" y="38100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603045"/>
              </p:ext>
            </p:extLst>
          </p:nvPr>
        </p:nvGraphicFramePr>
        <p:xfrm>
          <a:off x="4191004" y="3810000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8" name="Equation" r:id="rId19" imgW="393529" imgH="241195" progId="Equation.DSMT4">
                  <p:embed/>
                </p:oleObj>
              </mc:Choice>
              <mc:Fallback>
                <p:oleObj name="Equation" r:id="rId19" imgW="393529" imgH="24119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4" y="3810000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305597"/>
              </p:ext>
            </p:extLst>
          </p:nvPr>
        </p:nvGraphicFramePr>
        <p:xfrm>
          <a:off x="7366004" y="25146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9" name="Equation" r:id="rId21" imgW="203040" imgH="241200" progId="Equation.DSMT4">
                  <p:embed/>
                </p:oleObj>
              </mc:Choice>
              <mc:Fallback>
                <p:oleObj name="Equation" r:id="rId21" imgW="203040" imgH="2412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4" y="25146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22335"/>
              </p:ext>
            </p:extLst>
          </p:nvPr>
        </p:nvGraphicFramePr>
        <p:xfrm>
          <a:off x="8064500" y="25273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30" name="Equation" r:id="rId23" imgW="190440" imgH="228600" progId="Equation.DSMT4">
                  <p:embed/>
                </p:oleObj>
              </mc:Choice>
              <mc:Fallback>
                <p:oleObj name="Equation" r:id="rId23" imgW="190440" imgH="2286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25273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660910"/>
              </p:ext>
            </p:extLst>
          </p:nvPr>
        </p:nvGraphicFramePr>
        <p:xfrm>
          <a:off x="1308104" y="44196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31" name="Equation" r:id="rId25" imgW="164880" imgH="228600" progId="Equation.DSMT4">
                  <p:embed/>
                </p:oleObj>
              </mc:Choice>
              <mc:Fallback>
                <p:oleObj name="Equation" r:id="rId25" imgW="16488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4" y="44196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907491"/>
              </p:ext>
            </p:extLst>
          </p:nvPr>
        </p:nvGraphicFramePr>
        <p:xfrm>
          <a:off x="5499104" y="44196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32" name="Equation" r:id="rId27" imgW="380880" imgH="228600" progId="Equation.DSMT4">
                  <p:embed/>
                </p:oleObj>
              </mc:Choice>
              <mc:Fallback>
                <p:oleObj name="Equation" r:id="rId27" imgW="380880" imgH="2286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4" y="44196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509232"/>
              </p:ext>
            </p:extLst>
          </p:nvPr>
        </p:nvGraphicFramePr>
        <p:xfrm>
          <a:off x="5372104" y="32004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33" name="Equation" r:id="rId29" imgW="545760" imgH="228600" progId="Equation.DSMT4">
                  <p:embed/>
                </p:oleObj>
              </mc:Choice>
              <mc:Fallback>
                <p:oleObj name="Equation" r:id="rId29" imgW="545760" imgH="2286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4" y="3200400"/>
                        <a:ext cx="109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389556"/>
              </p:ext>
            </p:extLst>
          </p:nvPr>
        </p:nvGraphicFramePr>
        <p:xfrm>
          <a:off x="5334004" y="38100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34" name="Equation" r:id="rId31" imgW="545760" imgH="228600" progId="Equation.DSMT4">
                  <p:embed/>
                </p:oleObj>
              </mc:Choice>
              <mc:Fallback>
                <p:oleObj name="Equation" r:id="rId31" imgW="545760" imgH="2286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4" y="3810000"/>
                        <a:ext cx="109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104408"/>
              </p:ext>
            </p:extLst>
          </p:nvPr>
        </p:nvGraphicFramePr>
        <p:xfrm>
          <a:off x="5702304" y="2514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35" name="Equation" r:id="rId33" imgW="190440" imgH="228600" progId="Equation.DSMT4">
                  <p:embed/>
                </p:oleObj>
              </mc:Choice>
              <mc:Fallback>
                <p:oleObj name="Equation" r:id="rId33" imgW="190440" imgH="2286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4" y="2514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051765"/>
              </p:ext>
            </p:extLst>
          </p:nvPr>
        </p:nvGraphicFramePr>
        <p:xfrm>
          <a:off x="2667004" y="44323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36" name="Equation" r:id="rId35" imgW="571252" imgH="228501" progId="Equation.DSMT4">
                  <p:embed/>
                </p:oleObj>
              </mc:Choice>
              <mc:Fallback>
                <p:oleObj name="Equation" r:id="rId35" imgW="571252" imgH="228501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4" y="44323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402904"/>
              </p:ext>
            </p:extLst>
          </p:nvPr>
        </p:nvGraphicFramePr>
        <p:xfrm>
          <a:off x="3962404" y="44323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37" name="Equation" r:id="rId36" imgW="558558" imgH="241195" progId="Equation.DSMT4">
                  <p:embed/>
                </p:oleObj>
              </mc:Choice>
              <mc:Fallback>
                <p:oleObj name="Equation" r:id="rId36" imgW="558558" imgH="241195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4" y="44323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533404" y="13716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Tabela 3.4 Dužinske deformacije za slučaj prostornog stanja napona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07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194404"/>
              </p:ext>
            </p:extLst>
          </p:nvPr>
        </p:nvGraphicFramePr>
        <p:xfrm>
          <a:off x="5435604" y="3911600"/>
          <a:ext cx="3175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7" name="Equation" r:id="rId3" imgW="1587500" imgH="1206500" progId="Equation.DSMT4">
                  <p:embed/>
                </p:oleObj>
              </mc:Choice>
              <mc:Fallback>
                <p:oleObj name="Equation" r:id="rId3" imgW="1587500" imgH="12065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4" y="3911600"/>
                        <a:ext cx="31750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08711"/>
              </p:ext>
            </p:extLst>
          </p:nvPr>
        </p:nvGraphicFramePr>
        <p:xfrm>
          <a:off x="533400" y="476310"/>
          <a:ext cx="8077203" cy="310509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005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5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Deformacije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Od napona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34996"/>
              </p:ext>
            </p:extLst>
          </p:nvPr>
        </p:nvGraphicFramePr>
        <p:xfrm>
          <a:off x="1295404" y="18288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8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4" y="18288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506268"/>
              </p:ext>
            </p:extLst>
          </p:nvPr>
        </p:nvGraphicFramePr>
        <p:xfrm>
          <a:off x="1282704" y="24384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9"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4" y="2438400"/>
                        <a:ext cx="35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611533"/>
              </p:ext>
            </p:extLst>
          </p:nvPr>
        </p:nvGraphicFramePr>
        <p:xfrm>
          <a:off x="3048004" y="1143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0" name="Equation" r:id="rId9" imgW="190500" imgH="228600" progId="Equation.DSMT4">
                  <p:embed/>
                </p:oleObj>
              </mc:Choice>
              <mc:Fallback>
                <p:oleObj name="Equation" r:id="rId9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4" y="1143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538110"/>
              </p:ext>
            </p:extLst>
          </p:nvPr>
        </p:nvGraphicFramePr>
        <p:xfrm>
          <a:off x="4394204" y="11430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1" name="Equation" r:id="rId11" imgW="203040" imgH="241200" progId="Equation.DSMT4">
                  <p:embed/>
                </p:oleObj>
              </mc:Choice>
              <mc:Fallback>
                <p:oleObj name="Equation" r:id="rId11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4" y="11430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737134"/>
              </p:ext>
            </p:extLst>
          </p:nvPr>
        </p:nvGraphicFramePr>
        <p:xfrm>
          <a:off x="6705600" y="11430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2" name="Equation" r:id="rId13" imgW="203112" imgH="241195" progId="Equation.DSMT4">
                  <p:embed/>
                </p:oleObj>
              </mc:Choice>
              <mc:Fallback>
                <p:oleObj name="Equation" r:id="rId13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1430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491534"/>
              </p:ext>
            </p:extLst>
          </p:nvPr>
        </p:nvGraphicFramePr>
        <p:xfrm>
          <a:off x="3962404" y="18288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3" name="Equation" r:id="rId15" imgW="558558" imgH="241195" progId="Equation.DSMT4">
                  <p:embed/>
                </p:oleObj>
              </mc:Choice>
              <mc:Fallback>
                <p:oleObj name="Equation" r:id="rId15" imgW="55855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4" y="18288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287745"/>
              </p:ext>
            </p:extLst>
          </p:nvPr>
        </p:nvGraphicFramePr>
        <p:xfrm>
          <a:off x="2895604" y="18288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4" name="Equation" r:id="rId17" imgW="381000" imgH="228600" progId="Equation.DSMT4">
                  <p:embed/>
                </p:oleObj>
              </mc:Choice>
              <mc:Fallback>
                <p:oleObj name="Equation" r:id="rId17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4" y="18288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883008"/>
              </p:ext>
            </p:extLst>
          </p:nvPr>
        </p:nvGraphicFramePr>
        <p:xfrm>
          <a:off x="2667004" y="24384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5" name="Equation" r:id="rId19" imgW="571252" imgH="228501" progId="Equation.DSMT4">
                  <p:embed/>
                </p:oleObj>
              </mc:Choice>
              <mc:Fallback>
                <p:oleObj name="Equation" r:id="rId19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4" y="24384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843970"/>
              </p:ext>
            </p:extLst>
          </p:nvPr>
        </p:nvGraphicFramePr>
        <p:xfrm>
          <a:off x="4191004" y="2438400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6" name="Equation" r:id="rId21" imgW="393529" imgH="241195" progId="Equation.DSMT4">
                  <p:embed/>
                </p:oleObj>
              </mc:Choice>
              <mc:Fallback>
                <p:oleObj name="Equation" r:id="rId21" imgW="393529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4" y="2438400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963079"/>
              </p:ext>
            </p:extLst>
          </p:nvPr>
        </p:nvGraphicFramePr>
        <p:xfrm>
          <a:off x="7366004" y="11430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7" name="Equation" r:id="rId23" imgW="203040" imgH="241200" progId="Equation.DSMT4">
                  <p:embed/>
                </p:oleObj>
              </mc:Choice>
              <mc:Fallback>
                <p:oleObj name="Equation" r:id="rId23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4" y="11430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697341"/>
              </p:ext>
            </p:extLst>
          </p:nvPr>
        </p:nvGraphicFramePr>
        <p:xfrm>
          <a:off x="8064500" y="11557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8" name="Equation" r:id="rId25" imgW="190440" imgH="228600" progId="Equation.DSMT4">
                  <p:embed/>
                </p:oleObj>
              </mc:Choice>
              <mc:Fallback>
                <p:oleObj name="Equation" r:id="rId25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11557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79985"/>
              </p:ext>
            </p:extLst>
          </p:nvPr>
        </p:nvGraphicFramePr>
        <p:xfrm>
          <a:off x="1308104" y="30480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9" name="Equation" r:id="rId27" imgW="164880" imgH="228600" progId="Equation.DSMT4">
                  <p:embed/>
                </p:oleObj>
              </mc:Choice>
              <mc:Fallback>
                <p:oleObj name="Equation" r:id="rId2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4" y="30480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104893"/>
              </p:ext>
            </p:extLst>
          </p:nvPr>
        </p:nvGraphicFramePr>
        <p:xfrm>
          <a:off x="5499104" y="30480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0" name="Equation" r:id="rId29" imgW="380880" imgH="228600" progId="Equation.DSMT4">
                  <p:embed/>
                </p:oleObj>
              </mc:Choice>
              <mc:Fallback>
                <p:oleObj name="Equation" r:id="rId29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4" y="30480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270235"/>
              </p:ext>
            </p:extLst>
          </p:nvPr>
        </p:nvGraphicFramePr>
        <p:xfrm>
          <a:off x="5372104" y="18288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1" name="Equation" r:id="rId31" imgW="545760" imgH="228600" progId="Equation.DSMT4">
                  <p:embed/>
                </p:oleObj>
              </mc:Choice>
              <mc:Fallback>
                <p:oleObj name="Equation" r:id="rId31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4" y="1828800"/>
                        <a:ext cx="109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246385"/>
              </p:ext>
            </p:extLst>
          </p:nvPr>
        </p:nvGraphicFramePr>
        <p:xfrm>
          <a:off x="5334004" y="24384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2" name="Equation" r:id="rId33" imgW="545760" imgH="228600" progId="Equation.DSMT4">
                  <p:embed/>
                </p:oleObj>
              </mc:Choice>
              <mc:Fallback>
                <p:oleObj name="Equation" r:id="rId33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4" y="2438400"/>
                        <a:ext cx="109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266237"/>
              </p:ext>
            </p:extLst>
          </p:nvPr>
        </p:nvGraphicFramePr>
        <p:xfrm>
          <a:off x="5702304" y="1143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3" name="Equation" r:id="rId35" imgW="190440" imgH="228600" progId="Equation.DSMT4">
                  <p:embed/>
                </p:oleObj>
              </mc:Choice>
              <mc:Fallback>
                <p:oleObj name="Equation" r:id="rId35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4" y="1143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804152"/>
              </p:ext>
            </p:extLst>
          </p:nvPr>
        </p:nvGraphicFramePr>
        <p:xfrm>
          <a:off x="2667004" y="30607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4" name="Equation" r:id="rId37" imgW="571252" imgH="228501" progId="Equation.DSMT4">
                  <p:embed/>
                </p:oleObj>
              </mc:Choice>
              <mc:Fallback>
                <p:oleObj name="Equation" r:id="rId37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4" y="30607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324254"/>
              </p:ext>
            </p:extLst>
          </p:nvPr>
        </p:nvGraphicFramePr>
        <p:xfrm>
          <a:off x="3962404" y="30607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5" name="Equation" r:id="rId38" imgW="558558" imgH="241195" progId="Equation.DSMT4">
                  <p:embed/>
                </p:oleObj>
              </mc:Choice>
              <mc:Fallback>
                <p:oleObj name="Equation" r:id="rId38" imgW="55855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4" y="30607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197154"/>
              </p:ext>
            </p:extLst>
          </p:nvPr>
        </p:nvGraphicFramePr>
        <p:xfrm>
          <a:off x="4368804" y="373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6" name="Equation" r:id="rId39" imgW="139639" imgH="203112" progId="Equation.DSMT4">
                  <p:embed/>
                </p:oleObj>
              </mc:Choice>
              <mc:Fallback>
                <p:oleObj name="Equation" r:id="rId39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4" y="373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607963"/>
              </p:ext>
            </p:extLst>
          </p:nvPr>
        </p:nvGraphicFramePr>
        <p:xfrm>
          <a:off x="5029204" y="502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7" name="Equation" r:id="rId41" imgW="190417" imgH="152334" progId="Equation.DSMT4">
                  <p:embed/>
                </p:oleObj>
              </mc:Choice>
              <mc:Fallback>
                <p:oleObj name="Equation" r:id="rId41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4" y="502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Elbow Connector 24"/>
          <p:cNvCxnSpPr>
            <a:stCxn id="23" idx="2"/>
            <a:endCxn id="24" idx="1"/>
          </p:cNvCxnSpPr>
          <p:nvPr/>
        </p:nvCxnSpPr>
        <p:spPr>
          <a:xfrm rot="16200000" flipH="1">
            <a:off x="4248154" y="4400550"/>
            <a:ext cx="1041400" cy="520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164294"/>
              </p:ext>
            </p:extLst>
          </p:nvPr>
        </p:nvGraphicFramePr>
        <p:xfrm>
          <a:off x="1066800" y="457200"/>
          <a:ext cx="3175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55" name="Equation" r:id="rId3" imgW="1587500" imgH="1206500" progId="Equation.DSMT4">
                  <p:embed/>
                </p:oleObj>
              </mc:Choice>
              <mc:Fallback>
                <p:oleObj name="Equation" r:id="rId3" imgW="1587500" imgH="1206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"/>
                        <a:ext cx="31750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209254"/>
              </p:ext>
            </p:extLst>
          </p:nvPr>
        </p:nvGraphicFramePr>
        <p:xfrm>
          <a:off x="1066800" y="3352800"/>
          <a:ext cx="56388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56" name="Equation" r:id="rId5" imgW="2819400" imgH="1358900" progId="Equation.DSMT4">
                  <p:embed/>
                </p:oleObj>
              </mc:Choice>
              <mc:Fallback>
                <p:oleObj name="Equation" r:id="rId5" imgW="2819400" imgH="1358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5638800" cy="2717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895362"/>
              </p:ext>
            </p:extLst>
          </p:nvPr>
        </p:nvGraphicFramePr>
        <p:xfrm>
          <a:off x="1524000" y="294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5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94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1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557568"/>
              </p:ext>
            </p:extLst>
          </p:nvPr>
        </p:nvGraphicFramePr>
        <p:xfrm>
          <a:off x="1295400" y="457200"/>
          <a:ext cx="31750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90" name="Equation" r:id="rId3" imgW="1587240" imgH="2489040" progId="Equation.DSMT4">
                  <p:embed/>
                </p:oleObj>
              </mc:Choice>
              <mc:Fallback>
                <p:oleObj name="Equation" r:id="rId3" imgW="1587240" imgH="248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"/>
                        <a:ext cx="3175000" cy="4978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4724400" y="2057400"/>
            <a:ext cx="38100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Prvi oblik uopštenog Hukovog zakona za slučaj prostornog stanja napona.</a:t>
            </a:r>
            <a:endParaRPr lang="en-US" sz="2800" dirty="0"/>
          </a:p>
        </p:txBody>
      </p:sp>
      <p:cxnSp>
        <p:nvCxnSpPr>
          <p:cNvPr id="8" name="Elbow Connector 7"/>
          <p:cNvCxnSpPr>
            <a:stCxn id="5" idx="0"/>
            <a:endCxn id="3" idx="0"/>
          </p:cNvCxnSpPr>
          <p:nvPr/>
        </p:nvCxnSpPr>
        <p:spPr>
          <a:xfrm rot="16200000" flipV="1">
            <a:off x="3956050" y="-615950"/>
            <a:ext cx="1600200" cy="3746500"/>
          </a:xfrm>
          <a:prstGeom prst="bentConnector3">
            <a:avLst>
              <a:gd name="adj1" fmla="val 11428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9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682516"/>
              </p:ext>
            </p:extLst>
          </p:nvPr>
        </p:nvGraphicFramePr>
        <p:xfrm>
          <a:off x="1752600" y="685800"/>
          <a:ext cx="56388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0" name="Equation" r:id="rId3" imgW="2819400" imgH="2108200" progId="Equation.DSMT4">
                  <p:embed/>
                </p:oleObj>
              </mc:Choice>
              <mc:Fallback>
                <p:oleObj name="Equation" r:id="rId3" imgW="2819400" imgH="210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685800"/>
                        <a:ext cx="5638800" cy="421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5218093"/>
            <a:ext cx="6248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Drugi oblik uopštenog Hukovog zakona za slučaj prostornog stanja napona. </a:t>
            </a:r>
            <a:endParaRPr lang="en-US" sz="2800" dirty="0"/>
          </a:p>
        </p:txBody>
      </p:sp>
      <p:cxnSp>
        <p:nvCxnSpPr>
          <p:cNvPr id="5" name="Elbow Connector 4"/>
          <p:cNvCxnSpPr>
            <a:stCxn id="4" idx="1"/>
            <a:endCxn id="3" idx="1"/>
          </p:cNvCxnSpPr>
          <p:nvPr/>
        </p:nvCxnSpPr>
        <p:spPr>
          <a:xfrm rot="10800000">
            <a:off x="1752600" y="2794001"/>
            <a:ext cx="12700" cy="2901147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0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Ravno stanje deformacija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80858"/>
              </p:ext>
            </p:extLst>
          </p:nvPr>
        </p:nvGraphicFramePr>
        <p:xfrm>
          <a:off x="1016000" y="1117600"/>
          <a:ext cx="31750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7" name="Equation" r:id="rId3" imgW="1587240" imgH="2489040" progId="Equation.DSMT4">
                  <p:embed/>
                </p:oleObj>
              </mc:Choice>
              <mc:Fallback>
                <p:oleObj name="Equation" r:id="rId3" imgW="1587240" imgH="248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117600"/>
                        <a:ext cx="3175000" cy="4978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787400" y="1041400"/>
            <a:ext cx="3581400" cy="16764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ounded Rectangle 15"/>
          <p:cNvSpPr/>
          <p:nvPr/>
        </p:nvSpPr>
        <p:spPr>
          <a:xfrm>
            <a:off x="787400" y="3632200"/>
            <a:ext cx="3581400" cy="8382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7" name="Elbow Connector 16"/>
          <p:cNvCxnSpPr>
            <a:stCxn id="16" idx="3"/>
            <a:endCxn id="15" idx="3"/>
          </p:cNvCxnSpPr>
          <p:nvPr/>
        </p:nvCxnSpPr>
        <p:spPr>
          <a:xfrm flipV="1">
            <a:off x="4368800" y="1879600"/>
            <a:ext cx="12700" cy="21717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944581"/>
              </p:ext>
            </p:extLst>
          </p:nvPr>
        </p:nvGraphicFramePr>
        <p:xfrm>
          <a:off x="5283200" y="1733550"/>
          <a:ext cx="3175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8" name="Equation" r:id="rId5" imgW="1587240" imgH="1231560" progId="Equation.DSMT4">
                  <p:embed/>
                </p:oleObj>
              </mc:Choice>
              <mc:Fallback>
                <p:oleObj name="Equation" r:id="rId5" imgW="158724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1733550"/>
                        <a:ext cx="3175000" cy="2463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00423"/>
              </p:ext>
            </p:extLst>
          </p:nvPr>
        </p:nvGraphicFramePr>
        <p:xfrm>
          <a:off x="4749800" y="28130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9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281305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4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226361"/>
              </p:ext>
            </p:extLst>
          </p:nvPr>
        </p:nvGraphicFramePr>
        <p:xfrm>
          <a:off x="990600" y="609600"/>
          <a:ext cx="3606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90" name="Equation" r:id="rId3" imgW="1803400" imgH="393700" progId="Equation.DSMT4">
                  <p:embed/>
                </p:oleObj>
              </mc:Choice>
              <mc:Fallback>
                <p:oleObj name="Equation" r:id="rId3" imgW="18034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9600"/>
                        <a:ext cx="3606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780297"/>
              </p:ext>
            </p:extLst>
          </p:nvPr>
        </p:nvGraphicFramePr>
        <p:xfrm>
          <a:off x="990600" y="1905000"/>
          <a:ext cx="2057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91" name="Equation" r:id="rId5" imgW="1028700" imgH="279400" progId="Equation.DSMT4">
                  <p:embed/>
                </p:oleObj>
              </mc:Choice>
              <mc:Fallback>
                <p:oleObj name="Equation" r:id="rId5" imgW="1028700" imgH="279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20574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939489"/>
              </p:ext>
            </p:extLst>
          </p:nvPr>
        </p:nvGraphicFramePr>
        <p:xfrm>
          <a:off x="4724400" y="3098800"/>
          <a:ext cx="3429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92" name="Equation" r:id="rId7" imgW="1714500" imgH="1231900" progId="Equation.DSMT4">
                  <p:embed/>
                </p:oleObj>
              </mc:Choice>
              <mc:Fallback>
                <p:oleObj name="Equation" r:id="rId7" imgW="1714500" imgH="1231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098800"/>
                        <a:ext cx="3429000" cy="2463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16141"/>
              </p:ext>
            </p:extLst>
          </p:nvPr>
        </p:nvGraphicFramePr>
        <p:xfrm>
          <a:off x="1371600" y="144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9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175470"/>
              </p:ext>
            </p:extLst>
          </p:nvPr>
        </p:nvGraphicFramePr>
        <p:xfrm>
          <a:off x="990600" y="3098800"/>
          <a:ext cx="3175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94" name="Equation" r:id="rId11" imgW="1587500" imgH="1231900" progId="Equation.DSMT4">
                  <p:embed/>
                </p:oleObj>
              </mc:Choice>
              <mc:Fallback>
                <p:oleObj name="Equation" r:id="rId11" imgW="1587500" imgH="1231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98800"/>
                        <a:ext cx="3175000" cy="2463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V="1">
            <a:off x="1333500" y="2755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83499"/>
              </p:ext>
            </p:extLst>
          </p:nvPr>
        </p:nvGraphicFramePr>
        <p:xfrm>
          <a:off x="4267200" y="4114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95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114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549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857553"/>
              </p:ext>
            </p:extLst>
          </p:nvPr>
        </p:nvGraphicFramePr>
        <p:xfrm>
          <a:off x="7569200" y="3581400"/>
          <a:ext cx="81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99" name="Equation" r:id="rId4" imgW="406080" imgH="457200" progId="Equation.DSMT4">
                  <p:embed/>
                </p:oleObj>
              </mc:Choice>
              <mc:Fallback>
                <p:oleObj name="Equation" r:id="rId4" imgW="40608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3581400"/>
                        <a:ext cx="812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94591"/>
              </p:ext>
            </p:extLst>
          </p:nvPr>
        </p:nvGraphicFramePr>
        <p:xfrm>
          <a:off x="4495800" y="4800600"/>
          <a:ext cx="3886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00" name="Equation" r:id="rId6" imgW="1942920" imgH="533160" progId="Equation.DSMT4">
                  <p:embed/>
                </p:oleObj>
              </mc:Choice>
              <mc:Fallback>
                <p:oleObj name="Equation" r:id="rId6" imgW="194292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800600"/>
                        <a:ext cx="3886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5" idx="3"/>
            <a:endCxn id="16" idx="3"/>
          </p:cNvCxnSpPr>
          <p:nvPr/>
        </p:nvCxnSpPr>
        <p:spPr>
          <a:xfrm>
            <a:off x="8382000" y="4038600"/>
            <a:ext cx="12700" cy="12954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7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Dvoosno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23233"/>
              </p:ext>
            </p:extLst>
          </p:nvPr>
        </p:nvGraphicFramePr>
        <p:xfrm>
          <a:off x="1727200" y="1498599"/>
          <a:ext cx="2387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92" name="Equation" r:id="rId3" imgW="1193800" imgH="812800" progId="Equation.DSMT4">
                  <p:embed/>
                </p:oleObj>
              </mc:Choice>
              <mc:Fallback>
                <p:oleObj name="Equation" r:id="rId3" imgW="1193800" imgH="812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1498599"/>
                        <a:ext cx="23876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814495"/>
              </p:ext>
            </p:extLst>
          </p:nvPr>
        </p:nvGraphicFramePr>
        <p:xfrm>
          <a:off x="4648200" y="1498600"/>
          <a:ext cx="2590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93" name="Equation" r:id="rId5" imgW="1295400" imgH="812800" progId="Equation.DSMT4">
                  <p:embed/>
                </p:oleObj>
              </mc:Choice>
              <mc:Fallback>
                <p:oleObj name="Equation" r:id="rId5" imgW="1295400" imgH="812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98600"/>
                        <a:ext cx="25908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281963"/>
              </p:ext>
            </p:extLst>
          </p:nvPr>
        </p:nvGraphicFramePr>
        <p:xfrm>
          <a:off x="4191000" y="218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94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84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8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Troosno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756503"/>
              </p:ext>
            </p:extLst>
          </p:nvPr>
        </p:nvGraphicFramePr>
        <p:xfrm>
          <a:off x="1143000" y="1092200"/>
          <a:ext cx="3124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21" name="Equation" r:id="rId3" imgW="1562040" imgH="1206360" progId="Equation.DSMT4">
                  <p:embed/>
                </p:oleObj>
              </mc:Choice>
              <mc:Fallback>
                <p:oleObj name="Equation" r:id="rId3" imgW="1562040" imgH="1206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92200"/>
                        <a:ext cx="31242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848538"/>
              </p:ext>
            </p:extLst>
          </p:nvPr>
        </p:nvGraphicFramePr>
        <p:xfrm>
          <a:off x="3111381" y="3683000"/>
          <a:ext cx="55626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22" name="Equation" r:id="rId5" imgW="2781300" imgH="1358900" progId="Equation.DSMT4">
                  <p:embed/>
                </p:oleObj>
              </mc:Choice>
              <mc:Fallback>
                <p:oleObj name="Equation" r:id="rId5" imgW="2781300" imgH="1358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381" y="3683000"/>
                        <a:ext cx="5562600" cy="2717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23200"/>
              </p:ext>
            </p:extLst>
          </p:nvPr>
        </p:nvGraphicFramePr>
        <p:xfrm>
          <a:off x="5867400" y="322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23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22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893554"/>
              </p:ext>
            </p:extLst>
          </p:nvPr>
        </p:nvGraphicFramePr>
        <p:xfrm>
          <a:off x="4381500" y="2159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24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2159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8" idx="0"/>
            <a:endCxn id="9" idx="3"/>
          </p:cNvCxnSpPr>
          <p:nvPr/>
        </p:nvCxnSpPr>
        <p:spPr>
          <a:xfrm rot="16200000" flipV="1">
            <a:off x="4927600" y="2146300"/>
            <a:ext cx="914400" cy="1244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48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98" y="2057400"/>
            <a:ext cx="5696102" cy="3959962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857543"/>
              </p:ext>
            </p:extLst>
          </p:nvPr>
        </p:nvGraphicFramePr>
        <p:xfrm>
          <a:off x="2006600" y="838200"/>
          <a:ext cx="3937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93" name="Equation" r:id="rId4" imgW="1968480" imgH="533160" progId="Equation.DSMT4">
                  <p:embed/>
                </p:oleObj>
              </mc:Choice>
              <mc:Fallback>
                <p:oleObj name="Equation" r:id="rId4" imgW="19684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838200"/>
                        <a:ext cx="3937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96272"/>
              </p:ext>
            </p:extLst>
          </p:nvPr>
        </p:nvGraphicFramePr>
        <p:xfrm>
          <a:off x="762000" y="914400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94" name="Equation" r:id="rId6" imgW="419040" imgH="457200" progId="Equation.DSMT4">
                  <p:embed/>
                </p:oleObj>
              </mc:Choice>
              <mc:Fallback>
                <p:oleObj name="Equation" r:id="rId6" imgW="419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14400"/>
                        <a:ext cx="8382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21" idx="0"/>
            <a:endCxn id="20" idx="0"/>
          </p:cNvCxnSpPr>
          <p:nvPr/>
        </p:nvCxnSpPr>
        <p:spPr>
          <a:xfrm rot="5400000" flipH="1" flipV="1">
            <a:off x="2540000" y="-520700"/>
            <a:ext cx="76200" cy="2794000"/>
          </a:xfrm>
          <a:prstGeom prst="bentConnector3">
            <a:avLst>
              <a:gd name="adj1" fmla="val 4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1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434952"/>
              </p:ext>
            </p:extLst>
          </p:nvPr>
        </p:nvGraphicFramePr>
        <p:xfrm>
          <a:off x="3454400" y="2819400"/>
          <a:ext cx="157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06" name="Equation" r:id="rId3" imgW="787400" imgH="457200" progId="Equation.DSMT4">
                  <p:embed/>
                </p:oleObj>
              </mc:Choice>
              <mc:Fallback>
                <p:oleObj name="Equation" r:id="rId3" imgW="787400" imgH="457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2819400"/>
                        <a:ext cx="1574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815009"/>
              </p:ext>
            </p:extLst>
          </p:nvPr>
        </p:nvGraphicFramePr>
        <p:xfrm>
          <a:off x="1219201" y="2159000"/>
          <a:ext cx="144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07" name="Equation" r:id="rId5" imgW="723600" imgH="482400" progId="Equation.DSMT4">
                  <p:embed/>
                </p:oleObj>
              </mc:Choice>
              <mc:Fallback>
                <p:oleObj name="Equation" r:id="rId5" imgW="723600" imgH="482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2159000"/>
                        <a:ext cx="1447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616226"/>
              </p:ext>
            </p:extLst>
          </p:nvPr>
        </p:nvGraphicFramePr>
        <p:xfrm>
          <a:off x="1219201" y="3378200"/>
          <a:ext cx="144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08" name="Equation" r:id="rId7" imgW="723600" imgH="482400" progId="Equation.DSMT4">
                  <p:embed/>
                </p:oleObj>
              </mc:Choice>
              <mc:Fallback>
                <p:oleObj name="Equation" r:id="rId7" imgW="723600" imgH="482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3378200"/>
                        <a:ext cx="1447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2971801" y="3200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4" idx="3"/>
            <a:endCxn id="5" idx="3"/>
          </p:cNvCxnSpPr>
          <p:nvPr/>
        </p:nvCxnSpPr>
        <p:spPr>
          <a:xfrm>
            <a:off x="2667001" y="2641600"/>
            <a:ext cx="12700" cy="12192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212334"/>
              </p:ext>
            </p:extLst>
          </p:nvPr>
        </p:nvGraphicFramePr>
        <p:xfrm>
          <a:off x="5613400" y="2743200"/>
          <a:ext cx="2311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09" name="Equation" r:id="rId9" imgW="1155700" imgH="508000" progId="Equation.DSMT4">
                  <p:embed/>
                </p:oleObj>
              </mc:Choice>
              <mc:Fallback>
                <p:oleObj name="Equation" r:id="rId9" imgW="1155700" imgH="50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2743200"/>
                        <a:ext cx="23114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841062"/>
              </p:ext>
            </p:extLst>
          </p:nvPr>
        </p:nvGraphicFramePr>
        <p:xfrm>
          <a:off x="5105400" y="31165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10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11658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821600"/>
              </p:ext>
            </p:extLst>
          </p:nvPr>
        </p:nvGraphicFramePr>
        <p:xfrm>
          <a:off x="6096000" y="1194240"/>
          <a:ext cx="1726450" cy="101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11" name="Equation" r:id="rId13" imgW="863225" imgH="507780" progId="Equation.DSMT4">
                  <p:embed/>
                </p:oleObj>
              </mc:Choice>
              <mc:Fallback>
                <p:oleObj name="Equation" r:id="rId13" imgW="863225" imgH="5077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194240"/>
                        <a:ext cx="1726450" cy="10155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6200000" flipH="1">
            <a:off x="6416040" y="24003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252908"/>
              </p:ext>
            </p:extLst>
          </p:nvPr>
        </p:nvGraphicFramePr>
        <p:xfrm>
          <a:off x="5638800" y="4292600"/>
          <a:ext cx="210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12" name="Equation" r:id="rId15" imgW="1054100" imgH="482600" progId="Equation.DSMT4">
                  <p:embed/>
                </p:oleObj>
              </mc:Choice>
              <mc:Fallback>
                <p:oleObj name="Equation" r:id="rId15" imgW="1054100" imgH="482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292600"/>
                        <a:ext cx="21082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399985"/>
              </p:ext>
            </p:extLst>
          </p:nvPr>
        </p:nvGraphicFramePr>
        <p:xfrm>
          <a:off x="5969000" y="383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13"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3835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5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3596</TotalTime>
  <Words>736</Words>
  <Application>Microsoft Office PowerPoint</Application>
  <PresentationFormat>On-screen Show (4:3)</PresentationFormat>
  <Paragraphs>235</Paragraphs>
  <Slides>71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3.2. Ravno stanje deformacija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3.3. Prostorno stanje napona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451</cp:revision>
  <dcterms:created xsi:type="dcterms:W3CDTF">2015-02-23T09:28:50Z</dcterms:created>
  <dcterms:modified xsi:type="dcterms:W3CDTF">2022-03-21T20:09:05Z</dcterms:modified>
</cp:coreProperties>
</file>